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f7bdc3673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071184d0843d0"/>
  </p:sldMasterIdLst>
  <p:sldIdLst>
    <p:sldId xmlns:r="http://schemas.openxmlformats.org/officeDocument/2006/relationships" id="256" r:id="R911ef3297a3f4495"/>
    <p:sldId xmlns:r="http://schemas.openxmlformats.org/officeDocument/2006/relationships" id="257" r:id="Rd5e6e88ea8cb4f2e"/>
    <p:sldId xmlns:r="http://schemas.openxmlformats.org/officeDocument/2006/relationships" id="258" r:id="R7326734d9514430c"/>
    <p:sldId xmlns:r="http://schemas.openxmlformats.org/officeDocument/2006/relationships" id="259" r:id="R85e71947789945fa"/>
    <p:sldId xmlns:r="http://schemas.openxmlformats.org/officeDocument/2006/relationships" id="260" r:id="R5a59213f44a8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071184d0843d0" /><Relationship Type="http://schemas.openxmlformats.org/officeDocument/2006/relationships/slide" Target="/ppt/slides/slide1.xml" Id="R911ef3297a3f4495" /><Relationship Type="http://schemas.openxmlformats.org/officeDocument/2006/relationships/slide" Target="/ppt/slides/slide2.xml" Id="Rd5e6e88ea8cb4f2e" /><Relationship Type="http://schemas.openxmlformats.org/officeDocument/2006/relationships/slide" Target="/ppt/slides/slide3.xml" Id="R7326734d9514430c" /><Relationship Type="http://schemas.openxmlformats.org/officeDocument/2006/relationships/slide" Target="/ppt/slides/slide4.xml" Id="R85e71947789945fa" /><Relationship Type="http://schemas.openxmlformats.org/officeDocument/2006/relationships/slide" Target="/ppt/slides/slide5.xml" Id="R5a59213f44a8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436b4737b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c6c175804f0c" /><Relationship Type="http://schemas.openxmlformats.org/officeDocument/2006/relationships/theme" Target="/ppt/slideMasters/theme/theme1.xml" Id="R3f8da3cf0130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2c6c17580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f8331f94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ac34fcf78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30f95a0d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bf3c944f3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f62413554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MOSKENES KOMMUNE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945 962 151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