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81144555f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a013076b284c1b"/>
  </p:sldMasterIdLst>
  <p:sldIdLst>
    <p:sldId xmlns:r="http://schemas.openxmlformats.org/officeDocument/2006/relationships" id="256" r:id="Rcff8a4993d1a4667"/>
    <p:sldId xmlns:r="http://schemas.openxmlformats.org/officeDocument/2006/relationships" id="257" r:id="R66dbae8b891d4561"/>
    <p:sldId xmlns:r="http://schemas.openxmlformats.org/officeDocument/2006/relationships" id="258" r:id="R3b56d664daa645b1"/>
    <p:sldId xmlns:r="http://schemas.openxmlformats.org/officeDocument/2006/relationships" id="259" r:id="R537b82b3782a4e63"/>
    <p:sldId xmlns:r="http://schemas.openxmlformats.org/officeDocument/2006/relationships" id="260" r:id="Rcc4eb8ae4e8f447c"/>
    <p:sldId xmlns:r="http://schemas.openxmlformats.org/officeDocument/2006/relationships" id="261" r:id="R3f267a334c304912"/>
    <p:sldId xmlns:r="http://schemas.openxmlformats.org/officeDocument/2006/relationships" id="262" r:id="R2d9347d0010840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013076b284c1b" /><Relationship Type="http://schemas.openxmlformats.org/officeDocument/2006/relationships/slide" Target="/ppt/slides/slide1.xml" Id="Rcff8a4993d1a4667" /><Relationship Type="http://schemas.openxmlformats.org/officeDocument/2006/relationships/slide" Target="/ppt/slides/slide2.xml" Id="R66dbae8b891d4561" /><Relationship Type="http://schemas.openxmlformats.org/officeDocument/2006/relationships/slide" Target="/ppt/slides/slide3.xml" Id="R3b56d664daa645b1" /><Relationship Type="http://schemas.openxmlformats.org/officeDocument/2006/relationships/slide" Target="/ppt/slides/slide4.xml" Id="R537b82b3782a4e63" /><Relationship Type="http://schemas.openxmlformats.org/officeDocument/2006/relationships/slide" Target="/ppt/slides/slide5.xml" Id="Rcc4eb8ae4e8f447c" /><Relationship Type="http://schemas.openxmlformats.org/officeDocument/2006/relationships/slide" Target="/ppt/slides/slide6.xml" Id="R3f267a334c304912" /><Relationship Type="http://schemas.openxmlformats.org/officeDocument/2006/relationships/slide" Target="/ppt/slides/slide7.xml" Id="R2d9347d0010840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347c5f36442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01b49f5544533" /><Relationship Type="http://schemas.openxmlformats.org/officeDocument/2006/relationships/theme" Target="/ppt/slideMasters/theme/theme1.xml" Id="R30bbb8760d7f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01b49f554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e10d673734e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cd3fd1ee749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401f63e69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ac641a65f43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76160034549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fd42bd1446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01cce883c4e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Infowest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Infowest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Infowest A/S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Infowest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Infowest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Infowest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282 826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5 722 120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Infowest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Infowest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945 983 132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Infowest A/S</a:t>
            </a:r>
          </a:p>
        </p:txBody>
      </p:sp>
    </p:spTree>
  </p:cSld>
  <p:clrMapOvr>
    <a:masterClrMapping xmlns:a="http://schemas.openxmlformats.org/drawingml/2006/main"/>
  </p:clrMapOvr>
</p:sld>
</file>