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b519e9b17743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ac80fe7eb34c54"/>
  </p:sldMasterIdLst>
  <p:sldIdLst>
    <p:sldId xmlns:r="http://schemas.openxmlformats.org/officeDocument/2006/relationships" id="256" r:id="R4f66fb9003544e65"/>
    <p:sldId xmlns:r="http://schemas.openxmlformats.org/officeDocument/2006/relationships" id="257" r:id="R1376db1309a2468b"/>
    <p:sldId xmlns:r="http://schemas.openxmlformats.org/officeDocument/2006/relationships" id="258" r:id="Rd2b04efb339347bc"/>
    <p:sldId xmlns:r="http://schemas.openxmlformats.org/officeDocument/2006/relationships" id="259" r:id="R7a35385610d94a6b"/>
    <p:sldId xmlns:r="http://schemas.openxmlformats.org/officeDocument/2006/relationships" id="260" r:id="Ra56170ad5a3c4737"/>
    <p:sldId xmlns:r="http://schemas.openxmlformats.org/officeDocument/2006/relationships" id="261" r:id="R78c05aa2f3d0454b"/>
    <p:sldId xmlns:r="http://schemas.openxmlformats.org/officeDocument/2006/relationships" id="262" r:id="Ra469e3d53a90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c80fe7eb34c54" /><Relationship Type="http://schemas.openxmlformats.org/officeDocument/2006/relationships/slide" Target="/ppt/slides/slide1.xml" Id="R4f66fb9003544e65" /><Relationship Type="http://schemas.openxmlformats.org/officeDocument/2006/relationships/slide" Target="/ppt/slides/slide2.xml" Id="R1376db1309a2468b" /><Relationship Type="http://schemas.openxmlformats.org/officeDocument/2006/relationships/slide" Target="/ppt/slides/slide3.xml" Id="Rd2b04efb339347bc" /><Relationship Type="http://schemas.openxmlformats.org/officeDocument/2006/relationships/slide" Target="/ppt/slides/slide4.xml" Id="R7a35385610d94a6b" /><Relationship Type="http://schemas.openxmlformats.org/officeDocument/2006/relationships/slide" Target="/ppt/slides/slide5.xml" Id="Ra56170ad5a3c4737" /><Relationship Type="http://schemas.openxmlformats.org/officeDocument/2006/relationships/slide" Target="/ppt/slides/slide6.xml" Id="R78c05aa2f3d0454b" /><Relationship Type="http://schemas.openxmlformats.org/officeDocument/2006/relationships/slide" Target="/ppt/slides/slide7.xml" Id="Ra469e3d53a90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5541c71ac49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3e7d42ce3401b" /><Relationship Type="http://schemas.openxmlformats.org/officeDocument/2006/relationships/theme" Target="/ppt/slideMasters/theme/theme1.xml" Id="R06b39859732746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03e7d42ce3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ffee23e0e46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4a398c08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1094fde2c4a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ab8b3fe6547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6b6af3f0246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df3cd26344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26520981c4e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GEILO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 REGNSKAPSKONTOR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3 779 188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1 188 920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1 434 633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2 487 322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 OLAUG DYBSJORD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Geilovegen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09 54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945 989 173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GEILO REGNSKAPSKONTOR AS</a:t>
            </a:r>
          </a:p>
        </p:txBody>
      </p:sp>
    </p:spTree>
  </p:cSld>
  <p:clrMapOvr>
    <a:masterClrMapping xmlns:a="http://schemas.openxmlformats.org/drawingml/2006/main"/>
  </p:clrMapOvr>
</p:sld>
</file>