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211f17248843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f9137f594e45f2"/>
  </p:sldMasterIdLst>
  <p:sldIdLst>
    <p:sldId xmlns:r="http://schemas.openxmlformats.org/officeDocument/2006/relationships" id="256" r:id="R1ac1c49871d14bed"/>
    <p:sldId xmlns:r="http://schemas.openxmlformats.org/officeDocument/2006/relationships" id="257" r:id="R14b62c26a81c46a1"/>
    <p:sldId xmlns:r="http://schemas.openxmlformats.org/officeDocument/2006/relationships" id="258" r:id="R072c833c7d0f4fae"/>
    <p:sldId xmlns:r="http://schemas.openxmlformats.org/officeDocument/2006/relationships" id="259" r:id="R4b018abfe70f4c72"/>
    <p:sldId xmlns:r="http://schemas.openxmlformats.org/officeDocument/2006/relationships" id="260" r:id="R68a7908f25054037"/>
    <p:sldId xmlns:r="http://schemas.openxmlformats.org/officeDocument/2006/relationships" id="261" r:id="R411ebf9566ff4d93"/>
    <p:sldId xmlns:r="http://schemas.openxmlformats.org/officeDocument/2006/relationships" id="262" r:id="R2bdde07ecf424d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9137f594e45f2" /><Relationship Type="http://schemas.openxmlformats.org/officeDocument/2006/relationships/slide" Target="/ppt/slides/slide1.xml" Id="R1ac1c49871d14bed" /><Relationship Type="http://schemas.openxmlformats.org/officeDocument/2006/relationships/slide" Target="/ppt/slides/slide2.xml" Id="R14b62c26a81c46a1" /><Relationship Type="http://schemas.openxmlformats.org/officeDocument/2006/relationships/slide" Target="/ppt/slides/slide3.xml" Id="R072c833c7d0f4fae" /><Relationship Type="http://schemas.openxmlformats.org/officeDocument/2006/relationships/slide" Target="/ppt/slides/slide4.xml" Id="R4b018abfe70f4c72" /><Relationship Type="http://schemas.openxmlformats.org/officeDocument/2006/relationships/slide" Target="/ppt/slides/slide5.xml" Id="R68a7908f25054037" /><Relationship Type="http://schemas.openxmlformats.org/officeDocument/2006/relationships/slide" Target="/ppt/slides/slide6.xml" Id="R411ebf9566ff4d93" /><Relationship Type="http://schemas.openxmlformats.org/officeDocument/2006/relationships/slide" Target="/ppt/slides/slide7.xml" Id="R2bdde07ecf424d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ee09fb2fc40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49d7c53214dcc" /><Relationship Type="http://schemas.openxmlformats.org/officeDocument/2006/relationships/theme" Target="/ppt/slideMasters/theme/theme1.xml" Id="Rd60e94a430b348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949d7c53214d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4a73264d24e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d6bb0ad0e4c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54152f96543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1160d41464a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aa6c2939f44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94cb50b1b47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1facbef064a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TØCO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TØCO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TØCO A/S ble etablert [år] og holder til i Engenes.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TØCO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TØCO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TØCO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29 605 138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372 615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7 580 461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TØCO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ANDRÉ TØLLEFSEN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TØCO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Årbostad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9455 Engenes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946 037 230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TØCO A/S</a:t>
            </a:r>
          </a:p>
        </p:txBody>
      </p:sp>
    </p:spTree>
  </p:cSld>
  <p:clrMapOvr>
    <a:masterClrMapping xmlns:a="http://schemas.openxmlformats.org/drawingml/2006/main"/>
  </p:clrMapOvr>
</p:sld>
</file>