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a4dd3df8354e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6635d5e8224fb0"/>
  </p:sldMasterIdLst>
  <p:sldIdLst>
    <p:sldId xmlns:r="http://schemas.openxmlformats.org/officeDocument/2006/relationships" id="256" r:id="R0b62e95a00464a4c"/>
    <p:sldId xmlns:r="http://schemas.openxmlformats.org/officeDocument/2006/relationships" id="257" r:id="Rdec8489077a84dcb"/>
    <p:sldId xmlns:r="http://schemas.openxmlformats.org/officeDocument/2006/relationships" id="258" r:id="R5357effc50d043ca"/>
    <p:sldId xmlns:r="http://schemas.openxmlformats.org/officeDocument/2006/relationships" id="259" r:id="R76d29a2d7e824468"/>
    <p:sldId xmlns:r="http://schemas.openxmlformats.org/officeDocument/2006/relationships" id="260" r:id="R3c690fc4e74e45ef"/>
    <p:sldId xmlns:r="http://schemas.openxmlformats.org/officeDocument/2006/relationships" id="261" r:id="R8f3756c589424b1a"/>
    <p:sldId xmlns:r="http://schemas.openxmlformats.org/officeDocument/2006/relationships" id="262" r:id="R50738ab39b4740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6635d5e8224fb0" /><Relationship Type="http://schemas.openxmlformats.org/officeDocument/2006/relationships/slide" Target="/ppt/slides/slide1.xml" Id="R0b62e95a00464a4c" /><Relationship Type="http://schemas.openxmlformats.org/officeDocument/2006/relationships/slide" Target="/ppt/slides/slide2.xml" Id="Rdec8489077a84dcb" /><Relationship Type="http://schemas.openxmlformats.org/officeDocument/2006/relationships/slide" Target="/ppt/slides/slide3.xml" Id="R5357effc50d043ca" /><Relationship Type="http://schemas.openxmlformats.org/officeDocument/2006/relationships/slide" Target="/ppt/slides/slide4.xml" Id="R76d29a2d7e824468" /><Relationship Type="http://schemas.openxmlformats.org/officeDocument/2006/relationships/slide" Target="/ppt/slides/slide5.xml" Id="R3c690fc4e74e45ef" /><Relationship Type="http://schemas.openxmlformats.org/officeDocument/2006/relationships/slide" Target="/ppt/slides/slide6.xml" Id="R8f3756c589424b1a" /><Relationship Type="http://schemas.openxmlformats.org/officeDocument/2006/relationships/slide" Target="/ppt/slides/slide7.xml" Id="R50738ab39b4740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09dee045d248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0c6de15d849fd" /><Relationship Type="http://schemas.openxmlformats.org/officeDocument/2006/relationships/theme" Target="/ppt/slideMasters/theme/theme1.xml" Id="Rb38a4783557e48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c0c6de15d849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ac1d39e3041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c7b7ce2404f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aa2c8617044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97e3fbbba40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ad739b0ab44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def65146444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ee3421f354a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VAAK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VAAK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41 432 904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4 166 700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3 252 564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161 917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15 690 187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THORNTON REVISJON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22200400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grant@no.gt.com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www.grantthornton.no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946 063 940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VAAK REGNSKAP AS</a:t>
            </a:r>
          </a:p>
        </p:txBody>
      </p:sp>
    </p:spTree>
  </p:cSld>
  <p:clrMapOvr>
    <a:masterClrMapping xmlns:a="http://schemas.openxmlformats.org/drawingml/2006/main"/>
  </p:clrMapOvr>
</p:sld>
</file>