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5bca6e929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bbc03974c4505"/>
  </p:sldMasterIdLst>
  <p:sldIdLst>
    <p:sldId xmlns:r="http://schemas.openxmlformats.org/officeDocument/2006/relationships" id="256" r:id="R478395509e0b4c50"/>
    <p:sldId xmlns:r="http://schemas.openxmlformats.org/officeDocument/2006/relationships" id="257" r:id="Ra7772003a4fe4829"/>
    <p:sldId xmlns:r="http://schemas.openxmlformats.org/officeDocument/2006/relationships" id="258" r:id="R82721ebb04af4b35"/>
    <p:sldId xmlns:r="http://schemas.openxmlformats.org/officeDocument/2006/relationships" id="259" r:id="R21a482f3d2d94209"/>
    <p:sldId xmlns:r="http://schemas.openxmlformats.org/officeDocument/2006/relationships" id="260" r:id="Rb637cb4e049d4b81"/>
    <p:sldId xmlns:r="http://schemas.openxmlformats.org/officeDocument/2006/relationships" id="261" r:id="R3668870cc7fe4f33"/>
    <p:sldId xmlns:r="http://schemas.openxmlformats.org/officeDocument/2006/relationships" id="262" r:id="Rcdcc852adcf5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bbc03974c4505" /><Relationship Type="http://schemas.openxmlformats.org/officeDocument/2006/relationships/slide" Target="/ppt/slides/slide1.xml" Id="R478395509e0b4c50" /><Relationship Type="http://schemas.openxmlformats.org/officeDocument/2006/relationships/slide" Target="/ppt/slides/slide2.xml" Id="Ra7772003a4fe4829" /><Relationship Type="http://schemas.openxmlformats.org/officeDocument/2006/relationships/slide" Target="/ppt/slides/slide3.xml" Id="R82721ebb04af4b35" /><Relationship Type="http://schemas.openxmlformats.org/officeDocument/2006/relationships/slide" Target="/ppt/slides/slide4.xml" Id="R21a482f3d2d94209" /><Relationship Type="http://schemas.openxmlformats.org/officeDocument/2006/relationships/slide" Target="/ppt/slides/slide5.xml" Id="Rb637cb4e049d4b81" /><Relationship Type="http://schemas.openxmlformats.org/officeDocument/2006/relationships/slide" Target="/ppt/slides/slide6.xml" Id="R3668870cc7fe4f33" /><Relationship Type="http://schemas.openxmlformats.org/officeDocument/2006/relationships/slide" Target="/ppt/slides/slide7.xml" Id="Rcdcc852adcf5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4f0c1e2cc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1f6863c2b45ed" /><Relationship Type="http://schemas.openxmlformats.org/officeDocument/2006/relationships/theme" Target="/ppt/slideMasters/theme/theme1.xml" Id="R1fbee8879bf2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1f6863c2b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fbba77f6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121421cdd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ff21c717b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a9955cf0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24f86f8b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67bf569143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a005f9ec9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WORLDWIDE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WORLDWIDE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HOLDING DANMARK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946 479 063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