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7a218b8a5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e334aea54474c"/>
  </p:sldMasterIdLst>
  <p:sldIdLst>
    <p:sldId xmlns:r="http://schemas.openxmlformats.org/officeDocument/2006/relationships" id="256" r:id="Rd12009e78d43414b"/>
    <p:sldId xmlns:r="http://schemas.openxmlformats.org/officeDocument/2006/relationships" id="257" r:id="R4272a4ad3c0c4c30"/>
    <p:sldId xmlns:r="http://schemas.openxmlformats.org/officeDocument/2006/relationships" id="258" r:id="R4fe9208514e84b09"/>
    <p:sldId xmlns:r="http://schemas.openxmlformats.org/officeDocument/2006/relationships" id="259" r:id="R96a14aa5f1c145a2"/>
    <p:sldId xmlns:r="http://schemas.openxmlformats.org/officeDocument/2006/relationships" id="260" r:id="Ra7749214786f458a"/>
    <p:sldId xmlns:r="http://schemas.openxmlformats.org/officeDocument/2006/relationships" id="261" r:id="Rfd594730b2ad4ab3"/>
    <p:sldId xmlns:r="http://schemas.openxmlformats.org/officeDocument/2006/relationships" id="262" r:id="Re3f91ac719d9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e334aea54474c" /><Relationship Type="http://schemas.openxmlformats.org/officeDocument/2006/relationships/slide" Target="/ppt/slides/slide1.xml" Id="Rd12009e78d43414b" /><Relationship Type="http://schemas.openxmlformats.org/officeDocument/2006/relationships/slide" Target="/ppt/slides/slide2.xml" Id="R4272a4ad3c0c4c30" /><Relationship Type="http://schemas.openxmlformats.org/officeDocument/2006/relationships/slide" Target="/ppt/slides/slide3.xml" Id="R4fe9208514e84b09" /><Relationship Type="http://schemas.openxmlformats.org/officeDocument/2006/relationships/slide" Target="/ppt/slides/slide4.xml" Id="R96a14aa5f1c145a2" /><Relationship Type="http://schemas.openxmlformats.org/officeDocument/2006/relationships/slide" Target="/ppt/slides/slide5.xml" Id="Ra7749214786f458a" /><Relationship Type="http://schemas.openxmlformats.org/officeDocument/2006/relationships/slide" Target="/ppt/slides/slide6.xml" Id="Rfd594730b2ad4ab3" /><Relationship Type="http://schemas.openxmlformats.org/officeDocument/2006/relationships/slide" Target="/ppt/slides/slide7.xml" Id="Re3f91ac719d9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e42555679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0171ef0a14e50" /><Relationship Type="http://schemas.openxmlformats.org/officeDocument/2006/relationships/theme" Target="/ppt/slideMasters/theme/theme1.xml" Id="Rce6dd6f705f4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0171ef0a1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f0b1a261f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7d567589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8aefde41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7493b697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54cdba4e2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f2eb79305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34c72323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26 174 183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26 353 320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SVEINAVIK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Flathauggata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arne-kma@online.no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946 736 309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