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afa8811726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552758c9e435f"/>
  </p:sldMasterIdLst>
  <p:sldIdLst>
    <p:sldId xmlns:r="http://schemas.openxmlformats.org/officeDocument/2006/relationships" id="256" r:id="Ra8fe375d320b41e7"/>
    <p:sldId xmlns:r="http://schemas.openxmlformats.org/officeDocument/2006/relationships" id="257" r:id="R7bdf8a348873494f"/>
    <p:sldId xmlns:r="http://schemas.openxmlformats.org/officeDocument/2006/relationships" id="258" r:id="R15f15c0f181b448c"/>
    <p:sldId xmlns:r="http://schemas.openxmlformats.org/officeDocument/2006/relationships" id="259" r:id="R9914e83459c442ec"/>
    <p:sldId xmlns:r="http://schemas.openxmlformats.org/officeDocument/2006/relationships" id="260" r:id="R99c52eff71744777"/>
    <p:sldId xmlns:r="http://schemas.openxmlformats.org/officeDocument/2006/relationships" id="261" r:id="Rcc88a0a537124a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552758c9e435f" /><Relationship Type="http://schemas.openxmlformats.org/officeDocument/2006/relationships/slide" Target="/ppt/slides/slide1.xml" Id="Ra8fe375d320b41e7" /><Relationship Type="http://schemas.openxmlformats.org/officeDocument/2006/relationships/slide" Target="/ppt/slides/slide2.xml" Id="R7bdf8a348873494f" /><Relationship Type="http://schemas.openxmlformats.org/officeDocument/2006/relationships/slide" Target="/ppt/slides/slide3.xml" Id="R15f15c0f181b448c" /><Relationship Type="http://schemas.openxmlformats.org/officeDocument/2006/relationships/slide" Target="/ppt/slides/slide4.xml" Id="R9914e83459c442ec" /><Relationship Type="http://schemas.openxmlformats.org/officeDocument/2006/relationships/slide" Target="/ppt/slides/slide5.xml" Id="R99c52eff71744777" /><Relationship Type="http://schemas.openxmlformats.org/officeDocument/2006/relationships/slide" Target="/ppt/slides/slide6.xml" Id="Rcc88a0a537124a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0ca6ba22e44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ad71974054020" /><Relationship Type="http://schemas.openxmlformats.org/officeDocument/2006/relationships/theme" Target="/ppt/slideMasters/theme/theme1.xml" Id="R792a57ce1c854b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4ad7197405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accfbdfd844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b4ad7f26648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d7ee615fc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12e64ae6b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0ac17fc354d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e858cc124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PEMAJO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88 848 296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88 894 436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