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aa5252cc2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ee5a3980f4df4"/>
  </p:sldMasterIdLst>
  <p:sldIdLst>
    <p:sldId xmlns:r="http://schemas.openxmlformats.org/officeDocument/2006/relationships" id="256" r:id="Rc07733ce5b6e46b9"/>
    <p:sldId xmlns:r="http://schemas.openxmlformats.org/officeDocument/2006/relationships" id="257" r:id="R8c586f493d4a4c7c"/>
    <p:sldId xmlns:r="http://schemas.openxmlformats.org/officeDocument/2006/relationships" id="258" r:id="Ra55b2e70827846bc"/>
    <p:sldId xmlns:r="http://schemas.openxmlformats.org/officeDocument/2006/relationships" id="259" r:id="Re5a7d09fcf3744ad"/>
    <p:sldId xmlns:r="http://schemas.openxmlformats.org/officeDocument/2006/relationships" id="260" r:id="Rbe16fbf32c3046c0"/>
    <p:sldId xmlns:r="http://schemas.openxmlformats.org/officeDocument/2006/relationships" id="261" r:id="Rba8877466e00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ee5a3980f4df4" /><Relationship Type="http://schemas.openxmlformats.org/officeDocument/2006/relationships/slide" Target="/ppt/slides/slide1.xml" Id="Rc07733ce5b6e46b9" /><Relationship Type="http://schemas.openxmlformats.org/officeDocument/2006/relationships/slide" Target="/ppt/slides/slide2.xml" Id="R8c586f493d4a4c7c" /><Relationship Type="http://schemas.openxmlformats.org/officeDocument/2006/relationships/slide" Target="/ppt/slides/slide3.xml" Id="Ra55b2e70827846bc" /><Relationship Type="http://schemas.openxmlformats.org/officeDocument/2006/relationships/slide" Target="/ppt/slides/slide4.xml" Id="Re5a7d09fcf3744ad" /><Relationship Type="http://schemas.openxmlformats.org/officeDocument/2006/relationships/slide" Target="/ppt/slides/slide5.xml" Id="Rbe16fbf32c3046c0" /><Relationship Type="http://schemas.openxmlformats.org/officeDocument/2006/relationships/slide" Target="/ppt/slides/slide6.xml" Id="Rba8877466e00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0617eaffe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2658b27a455e" /><Relationship Type="http://schemas.openxmlformats.org/officeDocument/2006/relationships/theme" Target="/ppt/slideMasters/theme/theme1.xml" Id="Rc84f13782fdd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b2658b27a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bbef1194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425c99da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e4da249f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e884c1a8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98568f15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5df2fcee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KONSUL HALDOR VIRIKS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HALDOR VIRIKS LEGAT STI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24 320 932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946 806 560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