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338773cea14f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1744d9d0ae4199"/>
  </p:sldMasterIdLst>
  <p:sldIdLst>
    <p:sldId xmlns:r="http://schemas.openxmlformats.org/officeDocument/2006/relationships" id="256" r:id="R6002dc50f46646e8"/>
    <p:sldId xmlns:r="http://schemas.openxmlformats.org/officeDocument/2006/relationships" id="257" r:id="Rf0f011db02264c84"/>
    <p:sldId xmlns:r="http://schemas.openxmlformats.org/officeDocument/2006/relationships" id="258" r:id="Ra78dc2cab6794e40"/>
    <p:sldId xmlns:r="http://schemas.openxmlformats.org/officeDocument/2006/relationships" id="259" r:id="Rf2a07502797d483e"/>
    <p:sldId xmlns:r="http://schemas.openxmlformats.org/officeDocument/2006/relationships" id="260" r:id="R169771d735ae45be"/>
    <p:sldId xmlns:r="http://schemas.openxmlformats.org/officeDocument/2006/relationships" id="261" r:id="Rbdba08de88364b1d"/>
    <p:sldId xmlns:r="http://schemas.openxmlformats.org/officeDocument/2006/relationships" id="262" r:id="Rfce0dcf9326f46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744d9d0ae4199" /><Relationship Type="http://schemas.openxmlformats.org/officeDocument/2006/relationships/slide" Target="/ppt/slides/slide1.xml" Id="R6002dc50f46646e8" /><Relationship Type="http://schemas.openxmlformats.org/officeDocument/2006/relationships/slide" Target="/ppt/slides/slide2.xml" Id="Rf0f011db02264c84" /><Relationship Type="http://schemas.openxmlformats.org/officeDocument/2006/relationships/slide" Target="/ppt/slides/slide3.xml" Id="Ra78dc2cab6794e40" /><Relationship Type="http://schemas.openxmlformats.org/officeDocument/2006/relationships/slide" Target="/ppt/slides/slide4.xml" Id="Rf2a07502797d483e" /><Relationship Type="http://schemas.openxmlformats.org/officeDocument/2006/relationships/slide" Target="/ppt/slides/slide5.xml" Id="R169771d735ae45be" /><Relationship Type="http://schemas.openxmlformats.org/officeDocument/2006/relationships/slide" Target="/ppt/slides/slide6.xml" Id="Rbdba08de88364b1d" /><Relationship Type="http://schemas.openxmlformats.org/officeDocument/2006/relationships/slide" Target="/ppt/slides/slide7.xml" Id="Rfce0dcf9326f46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ff8bd643e44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a53adf20340a1" /><Relationship Type="http://schemas.openxmlformats.org/officeDocument/2006/relationships/theme" Target="/ppt/slideMasters/theme/theme1.xml" Id="R09ec33bf6e1842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2a53adf20340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1a64969d04c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aba5cf90f46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5f1dfddbf40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063a706f34f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14dcc9fbe47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4609e84a84f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0fceec57541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KIELSEN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KIELSEN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11 910 135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2 931 060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1 927 401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8 577 776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KIELSEN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946 939 110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HOLDING AS</a:t>
            </a:r>
          </a:p>
        </p:txBody>
      </p:sp>
    </p:spTree>
  </p:cSld>
  <p:clrMapOvr>
    <a:masterClrMapping xmlns:a="http://schemas.openxmlformats.org/drawingml/2006/main"/>
  </p:clrMapOvr>
</p:sld>
</file>