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ed21aa720a4f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257a96699f48ba"/>
  </p:sldMasterIdLst>
  <p:sldIdLst>
    <p:sldId xmlns:r="http://schemas.openxmlformats.org/officeDocument/2006/relationships" id="256" r:id="R59cdbd1d488b4c61"/>
    <p:sldId xmlns:r="http://schemas.openxmlformats.org/officeDocument/2006/relationships" id="257" r:id="R70b6beabaad24b70"/>
    <p:sldId xmlns:r="http://schemas.openxmlformats.org/officeDocument/2006/relationships" id="258" r:id="Rc6e4021c6dbf46e7"/>
    <p:sldId xmlns:r="http://schemas.openxmlformats.org/officeDocument/2006/relationships" id="259" r:id="Rea2e10a5d223424e"/>
    <p:sldId xmlns:r="http://schemas.openxmlformats.org/officeDocument/2006/relationships" id="260" r:id="R507f5a5474474dfd"/>
    <p:sldId xmlns:r="http://schemas.openxmlformats.org/officeDocument/2006/relationships" id="261" r:id="R7c5cc47145084794"/>
    <p:sldId xmlns:r="http://schemas.openxmlformats.org/officeDocument/2006/relationships" id="262" r:id="Rdd10a1a2b5e8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257a96699f48ba" /><Relationship Type="http://schemas.openxmlformats.org/officeDocument/2006/relationships/slide" Target="/ppt/slides/slide1.xml" Id="R59cdbd1d488b4c61" /><Relationship Type="http://schemas.openxmlformats.org/officeDocument/2006/relationships/slide" Target="/ppt/slides/slide2.xml" Id="R70b6beabaad24b70" /><Relationship Type="http://schemas.openxmlformats.org/officeDocument/2006/relationships/slide" Target="/ppt/slides/slide3.xml" Id="Rc6e4021c6dbf46e7" /><Relationship Type="http://schemas.openxmlformats.org/officeDocument/2006/relationships/slide" Target="/ppt/slides/slide4.xml" Id="Rea2e10a5d223424e" /><Relationship Type="http://schemas.openxmlformats.org/officeDocument/2006/relationships/slide" Target="/ppt/slides/slide5.xml" Id="R507f5a5474474dfd" /><Relationship Type="http://schemas.openxmlformats.org/officeDocument/2006/relationships/slide" Target="/ppt/slides/slide6.xml" Id="R7c5cc47145084794" /><Relationship Type="http://schemas.openxmlformats.org/officeDocument/2006/relationships/slide" Target="/ppt/slides/slide7.xml" Id="Rdd10a1a2b5e8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32acac95094b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6634ed8134221" /><Relationship Type="http://schemas.openxmlformats.org/officeDocument/2006/relationships/theme" Target="/ppt/slideMasters/theme/theme1.xml" Id="R81e9d9cf3c94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6634ed81342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d4de6db0f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5b3b4215f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8ed68327e4d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05d3bfe764f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4e8bcdd64e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72576ab4643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d3d915f4642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GRAFO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1 825 105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−5 923 778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149 640 446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906 750 468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1 241 152 246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1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2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3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4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GRAFO HOLDING 5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CARLSEN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947 195 360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GRAFO AS</a:t>
            </a:r>
          </a:p>
        </p:txBody>
      </p:sp>
    </p:spTree>
  </p:cSld>
  <p:clrMapOvr>
    <a:masterClrMapping xmlns:a="http://schemas.openxmlformats.org/drawingml/2006/main"/>
  </p:clrMapOvr>
</p:sld>
</file>