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1a4bbf8c9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8a5425a154890"/>
  </p:sldMasterIdLst>
  <p:sldIdLst>
    <p:sldId xmlns:r="http://schemas.openxmlformats.org/officeDocument/2006/relationships" id="256" r:id="Rbb60ac4cc4dc45c7"/>
    <p:sldId xmlns:r="http://schemas.openxmlformats.org/officeDocument/2006/relationships" id="257" r:id="R17439b349076408f"/>
    <p:sldId xmlns:r="http://schemas.openxmlformats.org/officeDocument/2006/relationships" id="258" r:id="R97c35543160d42b5"/>
    <p:sldId xmlns:r="http://schemas.openxmlformats.org/officeDocument/2006/relationships" id="259" r:id="Rbd86d683c02941c7"/>
    <p:sldId xmlns:r="http://schemas.openxmlformats.org/officeDocument/2006/relationships" id="260" r:id="Rc6f50e6898a94d99"/>
    <p:sldId xmlns:r="http://schemas.openxmlformats.org/officeDocument/2006/relationships" id="261" r:id="R013c8e1e9abe4424"/>
    <p:sldId xmlns:r="http://schemas.openxmlformats.org/officeDocument/2006/relationships" id="262" r:id="R9a5bc29ec8d4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8a5425a154890" /><Relationship Type="http://schemas.openxmlformats.org/officeDocument/2006/relationships/slide" Target="/ppt/slides/slide1.xml" Id="Rbb60ac4cc4dc45c7" /><Relationship Type="http://schemas.openxmlformats.org/officeDocument/2006/relationships/slide" Target="/ppt/slides/slide2.xml" Id="R17439b349076408f" /><Relationship Type="http://schemas.openxmlformats.org/officeDocument/2006/relationships/slide" Target="/ppt/slides/slide3.xml" Id="R97c35543160d42b5" /><Relationship Type="http://schemas.openxmlformats.org/officeDocument/2006/relationships/slide" Target="/ppt/slides/slide4.xml" Id="Rbd86d683c02941c7" /><Relationship Type="http://schemas.openxmlformats.org/officeDocument/2006/relationships/slide" Target="/ppt/slides/slide5.xml" Id="Rc6f50e6898a94d99" /><Relationship Type="http://schemas.openxmlformats.org/officeDocument/2006/relationships/slide" Target="/ppt/slides/slide6.xml" Id="R013c8e1e9abe4424" /><Relationship Type="http://schemas.openxmlformats.org/officeDocument/2006/relationships/slide" Target="/ppt/slides/slide7.xml" Id="R9a5bc29ec8d4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756bbccde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2a7209abc45ed" /><Relationship Type="http://schemas.openxmlformats.org/officeDocument/2006/relationships/theme" Target="/ppt/slideMasters/theme/theme1.xml" Id="Re9551aa90af4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2a7209abc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04fa6f9e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d7f8dc273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728d41aaf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96b86611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80e7d906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9d315ee0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ad7c977f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