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30e1c5de34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eb8aca5b447f6"/>
  </p:sldMasterIdLst>
  <p:sldIdLst>
    <p:sldId xmlns:r="http://schemas.openxmlformats.org/officeDocument/2006/relationships" id="256" r:id="R16731515da754949"/>
    <p:sldId xmlns:r="http://schemas.openxmlformats.org/officeDocument/2006/relationships" id="257" r:id="R17373391a7c94552"/>
    <p:sldId xmlns:r="http://schemas.openxmlformats.org/officeDocument/2006/relationships" id="258" r:id="R36a0f3ef85384ff7"/>
    <p:sldId xmlns:r="http://schemas.openxmlformats.org/officeDocument/2006/relationships" id="259" r:id="Rd88f146e19a6499d"/>
    <p:sldId xmlns:r="http://schemas.openxmlformats.org/officeDocument/2006/relationships" id="260" r:id="Rcea9ce3ebe42476b"/>
    <p:sldId xmlns:r="http://schemas.openxmlformats.org/officeDocument/2006/relationships" id="261" r:id="R3d8fbcdb9aa0450b"/>
    <p:sldId xmlns:r="http://schemas.openxmlformats.org/officeDocument/2006/relationships" id="262" r:id="R6cfd809224bf48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eb8aca5b447f6" /><Relationship Type="http://schemas.openxmlformats.org/officeDocument/2006/relationships/slide" Target="/ppt/slides/slide1.xml" Id="R16731515da754949" /><Relationship Type="http://schemas.openxmlformats.org/officeDocument/2006/relationships/slide" Target="/ppt/slides/slide2.xml" Id="R17373391a7c94552" /><Relationship Type="http://schemas.openxmlformats.org/officeDocument/2006/relationships/slide" Target="/ppt/slides/slide3.xml" Id="R36a0f3ef85384ff7" /><Relationship Type="http://schemas.openxmlformats.org/officeDocument/2006/relationships/slide" Target="/ppt/slides/slide4.xml" Id="Rd88f146e19a6499d" /><Relationship Type="http://schemas.openxmlformats.org/officeDocument/2006/relationships/slide" Target="/ppt/slides/slide5.xml" Id="Rcea9ce3ebe42476b" /><Relationship Type="http://schemas.openxmlformats.org/officeDocument/2006/relationships/slide" Target="/ppt/slides/slide6.xml" Id="R3d8fbcdb9aa0450b" /><Relationship Type="http://schemas.openxmlformats.org/officeDocument/2006/relationships/slide" Target="/ppt/slides/slide7.xml" Id="R6cfd809224bf48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e846b41b6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6fdb852784008" /><Relationship Type="http://schemas.openxmlformats.org/officeDocument/2006/relationships/theme" Target="/ppt/slideMasters/theme/theme1.xml" Id="Rc12cb614a483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6fdb85278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ed7ca123b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5eb9140c9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003bb0298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899313ccd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8e0179f894a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2be92860a49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037acaa9a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RECON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RECON REGNSKAP A/S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4 023 908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KVELLO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KVITVANG JOHANSEN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HELENE ANDERSEN BJERKENÅS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98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