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3c67e683a74f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a47eeb8983449e"/>
  </p:sldMasterIdLst>
  <p:sldIdLst>
    <p:sldId xmlns:r="http://schemas.openxmlformats.org/officeDocument/2006/relationships" id="256" r:id="Rab8c8cc2c0754d8f"/>
    <p:sldId xmlns:r="http://schemas.openxmlformats.org/officeDocument/2006/relationships" id="257" r:id="Rcd83c1d786994b88"/>
    <p:sldId xmlns:r="http://schemas.openxmlformats.org/officeDocument/2006/relationships" id="258" r:id="Rc635067ab71748cd"/>
    <p:sldId xmlns:r="http://schemas.openxmlformats.org/officeDocument/2006/relationships" id="259" r:id="R06ed2896cafe412e"/>
    <p:sldId xmlns:r="http://schemas.openxmlformats.org/officeDocument/2006/relationships" id="260" r:id="R3ff48131f72c48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a47eeb8983449e" /><Relationship Type="http://schemas.openxmlformats.org/officeDocument/2006/relationships/slide" Target="/ppt/slides/slide1.xml" Id="Rab8c8cc2c0754d8f" /><Relationship Type="http://schemas.openxmlformats.org/officeDocument/2006/relationships/slide" Target="/ppt/slides/slide2.xml" Id="Rcd83c1d786994b88" /><Relationship Type="http://schemas.openxmlformats.org/officeDocument/2006/relationships/slide" Target="/ppt/slides/slide3.xml" Id="Rc635067ab71748cd" /><Relationship Type="http://schemas.openxmlformats.org/officeDocument/2006/relationships/slide" Target="/ppt/slides/slide4.xml" Id="R06ed2896cafe412e" /><Relationship Type="http://schemas.openxmlformats.org/officeDocument/2006/relationships/slide" Target="/ppt/slides/slide5.xml" Id="R3ff48131f72c48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ad14986ca749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068662a9249a6" /><Relationship Type="http://schemas.openxmlformats.org/officeDocument/2006/relationships/theme" Target="/ppt/slideMasters/theme/theme1.xml" Id="R87172565db1745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d068662a9249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8da4107464c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24424463d4e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831dea1e846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4a7c7c16b42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5e7769a1044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ORKLA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SPAREBANK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Orkdalsveien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49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post@orklasparebank.no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947 278 770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