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7df9f34091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b99b1333c4aa4"/>
  </p:sldMasterIdLst>
  <p:sldIdLst>
    <p:sldId xmlns:r="http://schemas.openxmlformats.org/officeDocument/2006/relationships" id="256" r:id="R850fc9f199fe4714"/>
    <p:sldId xmlns:r="http://schemas.openxmlformats.org/officeDocument/2006/relationships" id="257" r:id="R2e6722ad455a4be2"/>
    <p:sldId xmlns:r="http://schemas.openxmlformats.org/officeDocument/2006/relationships" id="258" r:id="Ra6350aca3d4d4a09"/>
    <p:sldId xmlns:r="http://schemas.openxmlformats.org/officeDocument/2006/relationships" id="259" r:id="Rb4a1e7ffc99b4b15"/>
    <p:sldId xmlns:r="http://schemas.openxmlformats.org/officeDocument/2006/relationships" id="260" r:id="R23300b27f88c4a82"/>
    <p:sldId xmlns:r="http://schemas.openxmlformats.org/officeDocument/2006/relationships" id="261" r:id="Re59dc82e652d4c39"/>
    <p:sldId xmlns:r="http://schemas.openxmlformats.org/officeDocument/2006/relationships" id="262" r:id="R1562c3fcfcfc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b99b1333c4aa4" /><Relationship Type="http://schemas.openxmlformats.org/officeDocument/2006/relationships/slide" Target="/ppt/slides/slide1.xml" Id="R850fc9f199fe4714" /><Relationship Type="http://schemas.openxmlformats.org/officeDocument/2006/relationships/slide" Target="/ppt/slides/slide2.xml" Id="R2e6722ad455a4be2" /><Relationship Type="http://schemas.openxmlformats.org/officeDocument/2006/relationships/slide" Target="/ppt/slides/slide3.xml" Id="Ra6350aca3d4d4a09" /><Relationship Type="http://schemas.openxmlformats.org/officeDocument/2006/relationships/slide" Target="/ppt/slides/slide4.xml" Id="Rb4a1e7ffc99b4b15" /><Relationship Type="http://schemas.openxmlformats.org/officeDocument/2006/relationships/slide" Target="/ppt/slides/slide5.xml" Id="R23300b27f88c4a82" /><Relationship Type="http://schemas.openxmlformats.org/officeDocument/2006/relationships/slide" Target="/ppt/slides/slide6.xml" Id="Re59dc82e652d4c39" /><Relationship Type="http://schemas.openxmlformats.org/officeDocument/2006/relationships/slide" Target="/ppt/slides/slide7.xml" Id="R1562c3fcfcfc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0f96220d6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3c75bd81543da" /><Relationship Type="http://schemas.openxmlformats.org/officeDocument/2006/relationships/theme" Target="/ppt/slideMasters/theme/theme1.xml" Id="R28f97336eea840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3c75bd81543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7b3c30827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299b868a646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df263bcc2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ff339df35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cc2b390e2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74fe44587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4a2859254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EIENDOMSFORVALTNING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18 387 341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PRESTMO OPØYEN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Lundåsen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947 286 048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