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d315c05a7e4e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0349c27ad4e25"/>
  </p:sldMasterIdLst>
  <p:sldIdLst>
    <p:sldId xmlns:r="http://schemas.openxmlformats.org/officeDocument/2006/relationships" id="256" r:id="Raf1dcdc6f7eb4182"/>
    <p:sldId xmlns:r="http://schemas.openxmlformats.org/officeDocument/2006/relationships" id="257" r:id="Rf5df6ccec94649be"/>
    <p:sldId xmlns:r="http://schemas.openxmlformats.org/officeDocument/2006/relationships" id="258" r:id="R6bee662bf4f14e56"/>
    <p:sldId xmlns:r="http://schemas.openxmlformats.org/officeDocument/2006/relationships" id="259" r:id="R48c2f403f47c4766"/>
    <p:sldId xmlns:r="http://schemas.openxmlformats.org/officeDocument/2006/relationships" id="260" r:id="Rde75373df3884f7d"/>
    <p:sldId xmlns:r="http://schemas.openxmlformats.org/officeDocument/2006/relationships" id="261" r:id="Rf6a1e4441c8f4788"/>
    <p:sldId xmlns:r="http://schemas.openxmlformats.org/officeDocument/2006/relationships" id="262" r:id="Ree068a9c0db949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0349c27ad4e25" /><Relationship Type="http://schemas.openxmlformats.org/officeDocument/2006/relationships/slide" Target="/ppt/slides/slide1.xml" Id="Raf1dcdc6f7eb4182" /><Relationship Type="http://schemas.openxmlformats.org/officeDocument/2006/relationships/slide" Target="/ppt/slides/slide2.xml" Id="Rf5df6ccec94649be" /><Relationship Type="http://schemas.openxmlformats.org/officeDocument/2006/relationships/slide" Target="/ppt/slides/slide3.xml" Id="R6bee662bf4f14e56" /><Relationship Type="http://schemas.openxmlformats.org/officeDocument/2006/relationships/slide" Target="/ppt/slides/slide4.xml" Id="R48c2f403f47c4766" /><Relationship Type="http://schemas.openxmlformats.org/officeDocument/2006/relationships/slide" Target="/ppt/slides/slide5.xml" Id="Rde75373df3884f7d" /><Relationship Type="http://schemas.openxmlformats.org/officeDocument/2006/relationships/slide" Target="/ppt/slides/slide6.xml" Id="Rf6a1e4441c8f4788" /><Relationship Type="http://schemas.openxmlformats.org/officeDocument/2006/relationships/slide" Target="/ppt/slides/slide7.xml" Id="Ree068a9c0db949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a755f147f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c26dad1d243c4" /><Relationship Type="http://schemas.openxmlformats.org/officeDocument/2006/relationships/theme" Target="/ppt/slideMasters/theme/theme1.xml" Id="R2de1e6afc0f54b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7c26dad1d243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89acdd58b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e62b7ca7b43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69f44e5db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adf63622f46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13b7052e143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9c5a28e4047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10786bc92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GISVOLD ENTREPRISES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GISVOLD ENTREPRISES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GISVOLD ENTREPRISES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GISVOLD ENTREPRISES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GISVOLD ENTREPRISES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GISVOLD ENTREPRISES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2 686 464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GISVOLD ENTREPRISES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GISVOLD JOHANNESSEN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GISVOLD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GISVOLD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GISVOLD SANDBERG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GISVOLD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GISVOLD ENTREPRISES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Fjermstads veg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947 412 310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GISVOLD ENTREPRISES AS</a:t>
            </a:r>
          </a:p>
        </p:txBody>
      </p:sp>
    </p:spTree>
  </p:cSld>
  <p:clrMapOvr>
    <a:masterClrMapping xmlns:a="http://schemas.openxmlformats.org/drawingml/2006/main"/>
  </p:clrMapOvr>
</p:sld>
</file>