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78707bd1d547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36cf107fbb42dd"/>
  </p:sldMasterIdLst>
  <p:sldIdLst>
    <p:sldId xmlns:r="http://schemas.openxmlformats.org/officeDocument/2006/relationships" id="256" r:id="R0d03b20258be410f"/>
    <p:sldId xmlns:r="http://schemas.openxmlformats.org/officeDocument/2006/relationships" id="257" r:id="Re86bf2caabed483d"/>
    <p:sldId xmlns:r="http://schemas.openxmlformats.org/officeDocument/2006/relationships" id="258" r:id="R60c109778d3f4c93"/>
    <p:sldId xmlns:r="http://schemas.openxmlformats.org/officeDocument/2006/relationships" id="259" r:id="Rea71b3c3209f4c73"/>
    <p:sldId xmlns:r="http://schemas.openxmlformats.org/officeDocument/2006/relationships" id="260" r:id="R09aaea884d3f4e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6cf107fbb42dd" /><Relationship Type="http://schemas.openxmlformats.org/officeDocument/2006/relationships/slide" Target="/ppt/slides/slide1.xml" Id="R0d03b20258be410f" /><Relationship Type="http://schemas.openxmlformats.org/officeDocument/2006/relationships/slide" Target="/ppt/slides/slide2.xml" Id="Re86bf2caabed483d" /><Relationship Type="http://schemas.openxmlformats.org/officeDocument/2006/relationships/slide" Target="/ppt/slides/slide3.xml" Id="R60c109778d3f4c93" /><Relationship Type="http://schemas.openxmlformats.org/officeDocument/2006/relationships/slide" Target="/ppt/slides/slide4.xml" Id="Rea71b3c3209f4c73" /><Relationship Type="http://schemas.openxmlformats.org/officeDocument/2006/relationships/slide" Target="/ppt/slides/slide5.xml" Id="R09aaea884d3f4e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094090d3442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87483b56b4afc" /><Relationship Type="http://schemas.openxmlformats.org/officeDocument/2006/relationships/theme" Target="/ppt/slideMasters/theme/theme1.xml" Id="R70d0f555cc2548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b87483b56b4a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f4a1933e648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9319c4adf43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e557a0e6845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7a9ae72ba4d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0e06e12ba45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BUD OG HUSTAD FORSIKRING GJENSIDIG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 OG HUSTAD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BUD OG HUSTAD FORSIKRING GJENSIDIG ble etablert [år] og holder til i Bud.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 OG HUSTAD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 OG HUSTAD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 OG HUSTAD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Assuransevegen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6430 Bud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26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firmapost@budoghustad.no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www.budoghustad.no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947 440 519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 OG HUSTAD FORSIKRING GJENSIDIG</a:t>
            </a:r>
          </a:p>
        </p:txBody>
      </p:sp>
    </p:spTree>
  </p:cSld>
  <p:clrMapOvr>
    <a:masterClrMapping xmlns:a="http://schemas.openxmlformats.org/drawingml/2006/main"/>
  </p:clrMapOvr>
</p:sld>
</file>