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382935270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03439ca814724"/>
  </p:sldMasterIdLst>
  <p:sldIdLst>
    <p:sldId xmlns:r="http://schemas.openxmlformats.org/officeDocument/2006/relationships" id="256" r:id="Rbf90a12cf2304c10"/>
    <p:sldId xmlns:r="http://schemas.openxmlformats.org/officeDocument/2006/relationships" id="257" r:id="Rd241c8eb71764585"/>
    <p:sldId xmlns:r="http://schemas.openxmlformats.org/officeDocument/2006/relationships" id="258" r:id="Rf5b509e155c54060"/>
    <p:sldId xmlns:r="http://schemas.openxmlformats.org/officeDocument/2006/relationships" id="259" r:id="Rc8625ec761304db3"/>
    <p:sldId xmlns:r="http://schemas.openxmlformats.org/officeDocument/2006/relationships" id="260" r:id="Rfa539a2f33934823"/>
    <p:sldId xmlns:r="http://schemas.openxmlformats.org/officeDocument/2006/relationships" id="261" r:id="Rd7c92023139144b0"/>
    <p:sldId xmlns:r="http://schemas.openxmlformats.org/officeDocument/2006/relationships" id="262" r:id="Rc86e2d3b86f4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03439ca814724" /><Relationship Type="http://schemas.openxmlformats.org/officeDocument/2006/relationships/slide" Target="/ppt/slides/slide1.xml" Id="Rbf90a12cf2304c10" /><Relationship Type="http://schemas.openxmlformats.org/officeDocument/2006/relationships/slide" Target="/ppt/slides/slide2.xml" Id="Rd241c8eb71764585" /><Relationship Type="http://schemas.openxmlformats.org/officeDocument/2006/relationships/slide" Target="/ppt/slides/slide3.xml" Id="Rf5b509e155c54060" /><Relationship Type="http://schemas.openxmlformats.org/officeDocument/2006/relationships/slide" Target="/ppt/slides/slide4.xml" Id="Rc8625ec761304db3" /><Relationship Type="http://schemas.openxmlformats.org/officeDocument/2006/relationships/slide" Target="/ppt/slides/slide5.xml" Id="Rfa539a2f33934823" /><Relationship Type="http://schemas.openxmlformats.org/officeDocument/2006/relationships/slide" Target="/ppt/slides/slide6.xml" Id="Rd7c92023139144b0" /><Relationship Type="http://schemas.openxmlformats.org/officeDocument/2006/relationships/slide" Target="/ppt/slides/slide7.xml" Id="Rc86e2d3b86f4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1d2c5ef1e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70f4dacff4ccc" /><Relationship Type="http://schemas.openxmlformats.org/officeDocument/2006/relationships/theme" Target="/ppt/slideMasters/theme/theme1.xml" Id="R243e76ca20d5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70f4dacff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eb32381b7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1b76fa87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9129ea7f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5c90c120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b0baf1028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1abb3ce0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79024a0d9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VIBRAND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VIBRAND KAPITALFORVALTNING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27 530 820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8 314 650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6 998 752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WINGER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 INVEST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R.J.INVEST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PEDER KLUNGLAND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LAMPELAND INVEST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post@vibrandkapital.no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www.vibrandfondene.no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VIBRAND KAPITALFORVALTNING AS</a:t>
            </a:r>
          </a:p>
        </p:txBody>
      </p:sp>
    </p:spTree>
  </p:cSld>
  <p:clrMapOvr>
    <a:masterClrMapping xmlns:a="http://schemas.openxmlformats.org/drawingml/2006/main"/>
  </p:clrMapOvr>
</p:sld>
</file>