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eb8ca91b414b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bf07c2988c4b02"/>
  </p:sldMasterIdLst>
  <p:sldIdLst>
    <p:sldId xmlns:r="http://schemas.openxmlformats.org/officeDocument/2006/relationships" id="256" r:id="Rcaf5bf0a4d9d4781"/>
    <p:sldId xmlns:r="http://schemas.openxmlformats.org/officeDocument/2006/relationships" id="257" r:id="R8f2e62ec553446f7"/>
    <p:sldId xmlns:r="http://schemas.openxmlformats.org/officeDocument/2006/relationships" id="258" r:id="R172af59b190e4bc2"/>
    <p:sldId xmlns:r="http://schemas.openxmlformats.org/officeDocument/2006/relationships" id="259" r:id="Rb7ac333838cc436d"/>
    <p:sldId xmlns:r="http://schemas.openxmlformats.org/officeDocument/2006/relationships" id="260" r:id="R3b14a1a3d7e941b4"/>
    <p:sldId xmlns:r="http://schemas.openxmlformats.org/officeDocument/2006/relationships" id="261" r:id="Rf47aab869abe4de8"/>
    <p:sldId xmlns:r="http://schemas.openxmlformats.org/officeDocument/2006/relationships" id="262" r:id="Rf7280eb8cacf40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bf07c2988c4b02" /><Relationship Type="http://schemas.openxmlformats.org/officeDocument/2006/relationships/slide" Target="/ppt/slides/slide1.xml" Id="Rcaf5bf0a4d9d4781" /><Relationship Type="http://schemas.openxmlformats.org/officeDocument/2006/relationships/slide" Target="/ppt/slides/slide2.xml" Id="R8f2e62ec553446f7" /><Relationship Type="http://schemas.openxmlformats.org/officeDocument/2006/relationships/slide" Target="/ppt/slides/slide3.xml" Id="R172af59b190e4bc2" /><Relationship Type="http://schemas.openxmlformats.org/officeDocument/2006/relationships/slide" Target="/ppt/slides/slide4.xml" Id="Rb7ac333838cc436d" /><Relationship Type="http://schemas.openxmlformats.org/officeDocument/2006/relationships/slide" Target="/ppt/slides/slide5.xml" Id="R3b14a1a3d7e941b4" /><Relationship Type="http://schemas.openxmlformats.org/officeDocument/2006/relationships/slide" Target="/ppt/slides/slide6.xml" Id="Rf47aab869abe4de8" /><Relationship Type="http://schemas.openxmlformats.org/officeDocument/2006/relationships/slide" Target="/ppt/slides/slide7.xml" Id="Rf7280eb8cacf40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880ee4554c4f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0901907fef4f9f" /><Relationship Type="http://schemas.openxmlformats.org/officeDocument/2006/relationships/theme" Target="/ppt/slideMasters/theme/theme1.xml" Id="R5e9ff69d03164d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0901907fef4f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0434929a3c42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8fcfcc38bb4a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56a1e3e0f64b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0f51f2e27a49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304ea7c30646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bd72c9e5f045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f644c92f864c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Skarnes Sport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Skarnes Sport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Skarnes Sport A/S ble etablert [år] og holder til i Skarnes.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Skarnes Sport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Skarnes Sport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Skarnes Sport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5 515 685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−436 877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−455 283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1 355 679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2 191 987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Skarnes Sport A/S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ASBJØRN BREIBY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Skarnes Sport A/S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Øgardsvegen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2100 Skarnes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947 501 232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Skarnes Sport A/S</a:t>
            </a:r>
          </a:p>
        </p:txBody>
      </p:sp>
    </p:spTree>
  </p:cSld>
  <p:clrMapOvr>
    <a:masterClrMapping xmlns:a="http://schemas.openxmlformats.org/drawingml/2006/main"/>
  </p:clrMapOvr>
</p:sld>
</file>