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c87c62239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0283b948d4f86"/>
  </p:sldMasterIdLst>
  <p:sldIdLst>
    <p:sldId xmlns:r="http://schemas.openxmlformats.org/officeDocument/2006/relationships" id="256" r:id="Rf782d3d013114034"/>
    <p:sldId xmlns:r="http://schemas.openxmlformats.org/officeDocument/2006/relationships" id="257" r:id="Ra93f6be0bd7a442a"/>
    <p:sldId xmlns:r="http://schemas.openxmlformats.org/officeDocument/2006/relationships" id="258" r:id="R9e4be008833c4cf2"/>
    <p:sldId xmlns:r="http://schemas.openxmlformats.org/officeDocument/2006/relationships" id="259" r:id="R7d79a399f3df4d5a"/>
    <p:sldId xmlns:r="http://schemas.openxmlformats.org/officeDocument/2006/relationships" id="260" r:id="R90e72ef097f541a1"/>
    <p:sldId xmlns:r="http://schemas.openxmlformats.org/officeDocument/2006/relationships" id="261" r:id="Rb39d1ad3fb9c4a51"/>
    <p:sldId xmlns:r="http://schemas.openxmlformats.org/officeDocument/2006/relationships" id="262" r:id="R30e70fe604ef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0283b948d4f86" /><Relationship Type="http://schemas.openxmlformats.org/officeDocument/2006/relationships/slide" Target="/ppt/slides/slide1.xml" Id="Rf782d3d013114034" /><Relationship Type="http://schemas.openxmlformats.org/officeDocument/2006/relationships/slide" Target="/ppt/slides/slide2.xml" Id="Ra93f6be0bd7a442a" /><Relationship Type="http://schemas.openxmlformats.org/officeDocument/2006/relationships/slide" Target="/ppt/slides/slide3.xml" Id="R9e4be008833c4cf2" /><Relationship Type="http://schemas.openxmlformats.org/officeDocument/2006/relationships/slide" Target="/ppt/slides/slide4.xml" Id="R7d79a399f3df4d5a" /><Relationship Type="http://schemas.openxmlformats.org/officeDocument/2006/relationships/slide" Target="/ppt/slides/slide5.xml" Id="R90e72ef097f541a1" /><Relationship Type="http://schemas.openxmlformats.org/officeDocument/2006/relationships/slide" Target="/ppt/slides/slide6.xml" Id="Rb39d1ad3fb9c4a51" /><Relationship Type="http://schemas.openxmlformats.org/officeDocument/2006/relationships/slide" Target="/ppt/slides/slide7.xml" Id="R30e70fe604ef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abcdb4dfb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09e69ab44512" /><Relationship Type="http://schemas.openxmlformats.org/officeDocument/2006/relationships/theme" Target="/ppt/slideMasters/theme/theme1.xml" Id="R5c592d7c8001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b09e69ab4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2f2aa04548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9f17ac8a7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def5ccfa4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9760e999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b26c0f56a4f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43f349c09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a6889cacc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TELHUS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34 375 626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LORANGE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LORANGE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 ELISABETH LORANGE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 terrasse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tlorange@online.no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947 509 039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TELHUS AS</a:t>
            </a:r>
          </a:p>
        </p:txBody>
      </p:sp>
    </p:spTree>
  </p:cSld>
  <p:clrMapOvr>
    <a:masterClrMapping xmlns:a="http://schemas.openxmlformats.org/drawingml/2006/main"/>
  </p:clrMapOvr>
</p:sld>
</file>