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ced076d73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d5aed5d8b4d05"/>
  </p:sldMasterIdLst>
  <p:sldIdLst>
    <p:sldId xmlns:r="http://schemas.openxmlformats.org/officeDocument/2006/relationships" id="256" r:id="R7fc67da9978c4eb6"/>
    <p:sldId xmlns:r="http://schemas.openxmlformats.org/officeDocument/2006/relationships" id="257" r:id="R3610e507d0634e94"/>
    <p:sldId xmlns:r="http://schemas.openxmlformats.org/officeDocument/2006/relationships" id="258" r:id="R2b89faff7bba476e"/>
    <p:sldId xmlns:r="http://schemas.openxmlformats.org/officeDocument/2006/relationships" id="259" r:id="Ra5fef576c9854e65"/>
    <p:sldId xmlns:r="http://schemas.openxmlformats.org/officeDocument/2006/relationships" id="260" r:id="Ra1f2b94bde324d11"/>
    <p:sldId xmlns:r="http://schemas.openxmlformats.org/officeDocument/2006/relationships" id="261" r:id="R2ce32bdbd6ed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d5aed5d8b4d05" /><Relationship Type="http://schemas.openxmlformats.org/officeDocument/2006/relationships/slide" Target="/ppt/slides/slide1.xml" Id="R7fc67da9978c4eb6" /><Relationship Type="http://schemas.openxmlformats.org/officeDocument/2006/relationships/slide" Target="/ppt/slides/slide2.xml" Id="R3610e507d0634e94" /><Relationship Type="http://schemas.openxmlformats.org/officeDocument/2006/relationships/slide" Target="/ppt/slides/slide3.xml" Id="R2b89faff7bba476e" /><Relationship Type="http://schemas.openxmlformats.org/officeDocument/2006/relationships/slide" Target="/ppt/slides/slide4.xml" Id="Ra5fef576c9854e65" /><Relationship Type="http://schemas.openxmlformats.org/officeDocument/2006/relationships/slide" Target="/ppt/slides/slide5.xml" Id="Ra1f2b94bde324d11" /><Relationship Type="http://schemas.openxmlformats.org/officeDocument/2006/relationships/slide" Target="/ppt/slides/slide6.xml" Id="R2ce32bdbd6ed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72058bfd7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ce3e8cdf4af0" /><Relationship Type="http://schemas.openxmlformats.org/officeDocument/2006/relationships/theme" Target="/ppt/slideMasters/theme/theme1.xml" Id="R67f1c3442ec2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1ce3e8cdf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be11324d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d5a2a01fa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3c6f2c52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fc862b54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82d448a8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0baa8f3b7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