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b4e1e7013848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7a28cf2ad64cd1"/>
  </p:sldMasterIdLst>
  <p:sldIdLst>
    <p:sldId xmlns:r="http://schemas.openxmlformats.org/officeDocument/2006/relationships" id="256" r:id="R71e469ac961f4c25"/>
    <p:sldId xmlns:r="http://schemas.openxmlformats.org/officeDocument/2006/relationships" id="257" r:id="R35a29f1190ac4982"/>
    <p:sldId xmlns:r="http://schemas.openxmlformats.org/officeDocument/2006/relationships" id="258" r:id="R9ff17b8de9c5428f"/>
    <p:sldId xmlns:r="http://schemas.openxmlformats.org/officeDocument/2006/relationships" id="259" r:id="R2df2e95db9d64874"/>
    <p:sldId xmlns:r="http://schemas.openxmlformats.org/officeDocument/2006/relationships" id="260" r:id="R1c00b52c5d3240ce"/>
    <p:sldId xmlns:r="http://schemas.openxmlformats.org/officeDocument/2006/relationships" id="261" r:id="R5a7b50e8cf5343c0"/>
    <p:sldId xmlns:r="http://schemas.openxmlformats.org/officeDocument/2006/relationships" id="262" r:id="R10ae9ce29ee949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a28cf2ad64cd1" /><Relationship Type="http://schemas.openxmlformats.org/officeDocument/2006/relationships/slide" Target="/ppt/slides/slide1.xml" Id="R71e469ac961f4c25" /><Relationship Type="http://schemas.openxmlformats.org/officeDocument/2006/relationships/slide" Target="/ppt/slides/slide2.xml" Id="R35a29f1190ac4982" /><Relationship Type="http://schemas.openxmlformats.org/officeDocument/2006/relationships/slide" Target="/ppt/slides/slide3.xml" Id="R9ff17b8de9c5428f" /><Relationship Type="http://schemas.openxmlformats.org/officeDocument/2006/relationships/slide" Target="/ppt/slides/slide4.xml" Id="R2df2e95db9d64874" /><Relationship Type="http://schemas.openxmlformats.org/officeDocument/2006/relationships/slide" Target="/ppt/slides/slide5.xml" Id="R1c00b52c5d3240ce" /><Relationship Type="http://schemas.openxmlformats.org/officeDocument/2006/relationships/slide" Target="/ppt/slides/slide6.xml" Id="R5a7b50e8cf5343c0" /><Relationship Type="http://schemas.openxmlformats.org/officeDocument/2006/relationships/slide" Target="/ppt/slides/slide7.xml" Id="R10ae9ce29ee949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94c12597c94b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acd4f05f8429b" /><Relationship Type="http://schemas.openxmlformats.org/officeDocument/2006/relationships/theme" Target="/ppt/slideMasters/theme/theme1.xml" Id="Rc0e8e09bd9574b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1acd4f05f842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82260bcb344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dbe9ee55746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a1f4155ed42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0ef67277e46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4b702c4e944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69bd81be240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4504ad9e148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REAL-FORVALTNING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REAL-FORVALTNING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REAL-FORVALTNING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REAL-FORVALTNING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REAL-FORVALTNING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REAL-FORVALTNING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951 770 000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964 798 000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REAL-FORVALTNING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GIERTSEN HANOA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REAL-FORVALTNING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Glitrafjord AS, Kronprinsesse Märthas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56 34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947 540 734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REAL-FORVALTNING</a:t>
            </a:r>
          </a:p>
        </p:txBody>
      </p:sp>
    </p:spTree>
  </p:cSld>
  <p:clrMapOvr>
    <a:masterClrMapping xmlns:a="http://schemas.openxmlformats.org/drawingml/2006/main"/>
  </p:clrMapOvr>
</p:sld>
</file>