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393c20064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e701537b24be3"/>
  </p:sldMasterIdLst>
  <p:sldIdLst>
    <p:sldId xmlns:r="http://schemas.openxmlformats.org/officeDocument/2006/relationships" id="256" r:id="R536860177ed94a77"/>
    <p:sldId xmlns:r="http://schemas.openxmlformats.org/officeDocument/2006/relationships" id="257" r:id="R15a0f3017c2445ff"/>
    <p:sldId xmlns:r="http://schemas.openxmlformats.org/officeDocument/2006/relationships" id="258" r:id="Rf06cef870f5b4b43"/>
    <p:sldId xmlns:r="http://schemas.openxmlformats.org/officeDocument/2006/relationships" id="259" r:id="Rb0fffd13233e420d"/>
    <p:sldId xmlns:r="http://schemas.openxmlformats.org/officeDocument/2006/relationships" id="260" r:id="R93cc7906b24d4833"/>
    <p:sldId xmlns:r="http://schemas.openxmlformats.org/officeDocument/2006/relationships" id="261" r:id="Rdbd63e3540c74286"/>
    <p:sldId xmlns:r="http://schemas.openxmlformats.org/officeDocument/2006/relationships" id="262" r:id="Ra809cb50d9f0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e701537b24be3" /><Relationship Type="http://schemas.openxmlformats.org/officeDocument/2006/relationships/slide" Target="/ppt/slides/slide1.xml" Id="R536860177ed94a77" /><Relationship Type="http://schemas.openxmlformats.org/officeDocument/2006/relationships/slide" Target="/ppt/slides/slide2.xml" Id="R15a0f3017c2445ff" /><Relationship Type="http://schemas.openxmlformats.org/officeDocument/2006/relationships/slide" Target="/ppt/slides/slide3.xml" Id="Rf06cef870f5b4b43" /><Relationship Type="http://schemas.openxmlformats.org/officeDocument/2006/relationships/slide" Target="/ppt/slides/slide4.xml" Id="Rb0fffd13233e420d" /><Relationship Type="http://schemas.openxmlformats.org/officeDocument/2006/relationships/slide" Target="/ppt/slides/slide5.xml" Id="R93cc7906b24d4833" /><Relationship Type="http://schemas.openxmlformats.org/officeDocument/2006/relationships/slide" Target="/ppt/slides/slide6.xml" Id="Rdbd63e3540c74286" /><Relationship Type="http://schemas.openxmlformats.org/officeDocument/2006/relationships/slide" Target="/ppt/slides/slide7.xml" Id="Ra809cb50d9f0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6beaeaf41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b67e040bf43fe" /><Relationship Type="http://schemas.openxmlformats.org/officeDocument/2006/relationships/theme" Target="/ppt/slideMasters/theme/theme1.xml" Id="R563ea3b35ff0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b67e040bf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13967ecbf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92d7a9766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fb4f7fe8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871f9ccf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bf644196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b7515ca0e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d78cbc5a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LAURITZEN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LAURITZEN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LAURITZEN REGNSKAP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LAURITZEN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LAURITZEN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LAURITZEN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5 586 600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4 127 208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LAURITZEN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LIED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BREMNES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LAURITZEN REGNSKAP A/S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BJØRKEVOLL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LAURITZEN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Amalie Lied, Traktorveien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85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947 590 529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LAURITZEN REGNSKAP A/S</a:t>
            </a:r>
          </a:p>
        </p:txBody>
      </p:sp>
    </p:spTree>
  </p:cSld>
  <p:clrMapOvr>
    <a:masterClrMapping xmlns:a="http://schemas.openxmlformats.org/drawingml/2006/main"/>
  </p:clrMapOvr>
</p:sld>
</file>