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07865ce07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e8513b99934154"/>
  </p:sldMasterIdLst>
  <p:sldIdLst>
    <p:sldId xmlns:r="http://schemas.openxmlformats.org/officeDocument/2006/relationships" id="256" r:id="R56c4567836804f1e"/>
    <p:sldId xmlns:r="http://schemas.openxmlformats.org/officeDocument/2006/relationships" id="257" r:id="Rea507cef4514426c"/>
    <p:sldId xmlns:r="http://schemas.openxmlformats.org/officeDocument/2006/relationships" id="258" r:id="R2ffe00c7d2b148b7"/>
    <p:sldId xmlns:r="http://schemas.openxmlformats.org/officeDocument/2006/relationships" id="259" r:id="R6656a7f3291f4fc8"/>
    <p:sldId xmlns:r="http://schemas.openxmlformats.org/officeDocument/2006/relationships" id="260" r:id="Rf83b280854c24f50"/>
    <p:sldId xmlns:r="http://schemas.openxmlformats.org/officeDocument/2006/relationships" id="261" r:id="Ra9d662f1068446b4"/>
    <p:sldId xmlns:r="http://schemas.openxmlformats.org/officeDocument/2006/relationships" id="262" r:id="Rca0c303a3dbe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8513b99934154" /><Relationship Type="http://schemas.openxmlformats.org/officeDocument/2006/relationships/slide" Target="/ppt/slides/slide1.xml" Id="R56c4567836804f1e" /><Relationship Type="http://schemas.openxmlformats.org/officeDocument/2006/relationships/slide" Target="/ppt/slides/slide2.xml" Id="Rea507cef4514426c" /><Relationship Type="http://schemas.openxmlformats.org/officeDocument/2006/relationships/slide" Target="/ppt/slides/slide3.xml" Id="R2ffe00c7d2b148b7" /><Relationship Type="http://schemas.openxmlformats.org/officeDocument/2006/relationships/slide" Target="/ppt/slides/slide4.xml" Id="R6656a7f3291f4fc8" /><Relationship Type="http://schemas.openxmlformats.org/officeDocument/2006/relationships/slide" Target="/ppt/slides/slide5.xml" Id="Rf83b280854c24f50" /><Relationship Type="http://schemas.openxmlformats.org/officeDocument/2006/relationships/slide" Target="/ppt/slides/slide6.xml" Id="Ra9d662f1068446b4" /><Relationship Type="http://schemas.openxmlformats.org/officeDocument/2006/relationships/slide" Target="/ppt/slides/slide7.xml" Id="Rca0c303a3dbe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e531e807e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8a8a53b3a41d8" /><Relationship Type="http://schemas.openxmlformats.org/officeDocument/2006/relationships/theme" Target="/ppt/slideMasters/theme/theme1.xml" Id="R8982b214440e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8a8a53b3a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3cbf2c1fd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d1b62ef78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043d2618e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b0c930bc245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03c64ec46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931c523e34b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84175acdf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 TALL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16 263 210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4 150 509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GILBERG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ELISABETH ROGNAN  –  18,6 %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SOLGULL INGRID KLETTE  –  18,6 %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OLE HELGESEN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MARIAM MARTIROSYAN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004752985844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post@godetall.no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www.godetall.no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947 615 955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TALL AS</a:t>
            </a:r>
          </a:p>
        </p:txBody>
      </p:sp>
    </p:spTree>
  </p:cSld>
  <p:clrMapOvr>
    <a:masterClrMapping xmlns:a="http://schemas.openxmlformats.org/drawingml/2006/main"/>
  </p:clrMapOvr>
</p:sld>
</file>