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97516d2f84f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cf9665f23b48a9"/>
  </p:sldMasterIdLst>
  <p:sldIdLst>
    <p:sldId xmlns:r="http://schemas.openxmlformats.org/officeDocument/2006/relationships" id="256" r:id="R64871c79f1d9410d"/>
    <p:sldId xmlns:r="http://schemas.openxmlformats.org/officeDocument/2006/relationships" id="257" r:id="R395c19e4ba724b9a"/>
    <p:sldId xmlns:r="http://schemas.openxmlformats.org/officeDocument/2006/relationships" id="258" r:id="Rd0653e6ce4e641e9"/>
    <p:sldId xmlns:r="http://schemas.openxmlformats.org/officeDocument/2006/relationships" id="259" r:id="R67eae7223ed14bbc"/>
    <p:sldId xmlns:r="http://schemas.openxmlformats.org/officeDocument/2006/relationships" id="260" r:id="Re1afb844b8d04958"/>
    <p:sldId xmlns:r="http://schemas.openxmlformats.org/officeDocument/2006/relationships" id="261" r:id="Rb96fa3926e20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f9665f23b48a9" /><Relationship Type="http://schemas.openxmlformats.org/officeDocument/2006/relationships/slide" Target="/ppt/slides/slide1.xml" Id="R64871c79f1d9410d" /><Relationship Type="http://schemas.openxmlformats.org/officeDocument/2006/relationships/slide" Target="/ppt/slides/slide2.xml" Id="R395c19e4ba724b9a" /><Relationship Type="http://schemas.openxmlformats.org/officeDocument/2006/relationships/slide" Target="/ppt/slides/slide3.xml" Id="Rd0653e6ce4e641e9" /><Relationship Type="http://schemas.openxmlformats.org/officeDocument/2006/relationships/slide" Target="/ppt/slides/slide4.xml" Id="R67eae7223ed14bbc" /><Relationship Type="http://schemas.openxmlformats.org/officeDocument/2006/relationships/slide" Target="/ppt/slides/slide5.xml" Id="Re1afb844b8d04958" /><Relationship Type="http://schemas.openxmlformats.org/officeDocument/2006/relationships/slide" Target="/ppt/slides/slide6.xml" Id="Rb96fa3926e20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fe7a2ed11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b19baa57e4754" /><Relationship Type="http://schemas.openxmlformats.org/officeDocument/2006/relationships/theme" Target="/ppt/slideMasters/theme/theme1.xml" Id="R8c6c25d46b5144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3b19baa57e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924a52d96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197f5e3c84a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041960ea1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4be9ba5eb48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e63eb3941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048da4739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