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43aaec2ed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65270b55f447b"/>
  </p:sldMasterIdLst>
  <p:sldIdLst>
    <p:sldId xmlns:r="http://schemas.openxmlformats.org/officeDocument/2006/relationships" id="256" r:id="R11d3c671fee3450a"/>
    <p:sldId xmlns:r="http://schemas.openxmlformats.org/officeDocument/2006/relationships" id="257" r:id="Rde701404e6024222"/>
    <p:sldId xmlns:r="http://schemas.openxmlformats.org/officeDocument/2006/relationships" id="258" r:id="Rf1256a4cf5d441e5"/>
    <p:sldId xmlns:r="http://schemas.openxmlformats.org/officeDocument/2006/relationships" id="259" r:id="R13f506bfffcd4622"/>
    <p:sldId xmlns:r="http://schemas.openxmlformats.org/officeDocument/2006/relationships" id="260" r:id="Re11f00083bb64b30"/>
    <p:sldId xmlns:r="http://schemas.openxmlformats.org/officeDocument/2006/relationships" id="261" r:id="Rb60fa0ea6e4446c8"/>
    <p:sldId xmlns:r="http://schemas.openxmlformats.org/officeDocument/2006/relationships" id="262" r:id="Rbdea8d23eec0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65270b55f447b" /><Relationship Type="http://schemas.openxmlformats.org/officeDocument/2006/relationships/slide" Target="/ppt/slides/slide1.xml" Id="R11d3c671fee3450a" /><Relationship Type="http://schemas.openxmlformats.org/officeDocument/2006/relationships/slide" Target="/ppt/slides/slide2.xml" Id="Rde701404e6024222" /><Relationship Type="http://schemas.openxmlformats.org/officeDocument/2006/relationships/slide" Target="/ppt/slides/slide3.xml" Id="Rf1256a4cf5d441e5" /><Relationship Type="http://schemas.openxmlformats.org/officeDocument/2006/relationships/slide" Target="/ppt/slides/slide4.xml" Id="R13f506bfffcd4622" /><Relationship Type="http://schemas.openxmlformats.org/officeDocument/2006/relationships/slide" Target="/ppt/slides/slide5.xml" Id="Re11f00083bb64b30" /><Relationship Type="http://schemas.openxmlformats.org/officeDocument/2006/relationships/slide" Target="/ppt/slides/slide6.xml" Id="Rb60fa0ea6e4446c8" /><Relationship Type="http://schemas.openxmlformats.org/officeDocument/2006/relationships/slide" Target="/ppt/slides/slide7.xml" Id="Rbdea8d23eec0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10fbec604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8698f6e5245ee" /><Relationship Type="http://schemas.openxmlformats.org/officeDocument/2006/relationships/theme" Target="/ppt/slideMasters/theme/theme1.xml" Id="R6ad57567890249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8698f6e5245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a71768b4b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e45c515d3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f0403f5014b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8aba298fd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97713061f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2ecab33f349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6e0d0d496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SKAGI HOLDING AS ble etablert [år] og holder til i Brattvåg.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4 617 391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VIDAR GISKE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Vassenden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6270 Brattvåg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73 99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b.giske@adsl.no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947 731 726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SKAGI HOLDING AS</a:t>
            </a:r>
          </a:p>
        </p:txBody>
      </p:sp>
    </p:spTree>
  </p:cSld>
  <p:clrMapOvr>
    <a:masterClrMapping xmlns:a="http://schemas.openxmlformats.org/drawingml/2006/main"/>
  </p:clrMapOvr>
</p:sld>
</file>