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a7356fda243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e8a89e0504b76"/>
  </p:sldMasterIdLst>
  <p:sldIdLst>
    <p:sldId xmlns:r="http://schemas.openxmlformats.org/officeDocument/2006/relationships" id="256" r:id="Rcfec70d5493b4992"/>
    <p:sldId xmlns:r="http://schemas.openxmlformats.org/officeDocument/2006/relationships" id="257" r:id="Rb369a01b77584acf"/>
    <p:sldId xmlns:r="http://schemas.openxmlformats.org/officeDocument/2006/relationships" id="258" r:id="R657a79d9e1da4a48"/>
    <p:sldId xmlns:r="http://schemas.openxmlformats.org/officeDocument/2006/relationships" id="259" r:id="Rf4dc52573bb64683"/>
    <p:sldId xmlns:r="http://schemas.openxmlformats.org/officeDocument/2006/relationships" id="260" r:id="R9df31f28b50f4577"/>
    <p:sldId xmlns:r="http://schemas.openxmlformats.org/officeDocument/2006/relationships" id="261" r:id="R6df404347e6b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e8a89e0504b76" /><Relationship Type="http://schemas.openxmlformats.org/officeDocument/2006/relationships/slide" Target="/ppt/slides/slide1.xml" Id="Rcfec70d5493b4992" /><Relationship Type="http://schemas.openxmlformats.org/officeDocument/2006/relationships/slide" Target="/ppt/slides/slide2.xml" Id="Rb369a01b77584acf" /><Relationship Type="http://schemas.openxmlformats.org/officeDocument/2006/relationships/slide" Target="/ppt/slides/slide3.xml" Id="R657a79d9e1da4a48" /><Relationship Type="http://schemas.openxmlformats.org/officeDocument/2006/relationships/slide" Target="/ppt/slides/slide4.xml" Id="Rf4dc52573bb64683" /><Relationship Type="http://schemas.openxmlformats.org/officeDocument/2006/relationships/slide" Target="/ppt/slides/slide5.xml" Id="R9df31f28b50f4577" /><Relationship Type="http://schemas.openxmlformats.org/officeDocument/2006/relationships/slide" Target="/ppt/slides/slide6.xml" Id="R6df404347e6b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116a143cb49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0653d99a645f2" /><Relationship Type="http://schemas.openxmlformats.org/officeDocument/2006/relationships/theme" Target="/ppt/slideMasters/theme/theme1.xml" Id="R3a814daee08b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0653d99a6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369979e5144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2049e6d7f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9bc0b2dd3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4d30a186a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d5c37080441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23e05a00c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BOLIGBYGGELAG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BOLIGBYGGELAG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7 055 618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11 428 207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12 988 552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Åkersgata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evajanne@sunnbo.no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947 770 594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