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96f8cc438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84d718dc64c19"/>
  </p:sldMasterIdLst>
  <p:sldIdLst>
    <p:sldId xmlns:r="http://schemas.openxmlformats.org/officeDocument/2006/relationships" id="256" r:id="Rb45e823134be4ca8"/>
    <p:sldId xmlns:r="http://schemas.openxmlformats.org/officeDocument/2006/relationships" id="257" r:id="R4f81fb8694a14ac7"/>
    <p:sldId xmlns:r="http://schemas.openxmlformats.org/officeDocument/2006/relationships" id="258" r:id="R23c48cf700d7404e"/>
    <p:sldId xmlns:r="http://schemas.openxmlformats.org/officeDocument/2006/relationships" id="259" r:id="R8216e66b7c5d4600"/>
    <p:sldId xmlns:r="http://schemas.openxmlformats.org/officeDocument/2006/relationships" id="260" r:id="Rd5ad63fce14443b8"/>
    <p:sldId xmlns:r="http://schemas.openxmlformats.org/officeDocument/2006/relationships" id="261" r:id="R1b6f442ef2374eb7"/>
    <p:sldId xmlns:r="http://schemas.openxmlformats.org/officeDocument/2006/relationships" id="262" r:id="Ra73478293abe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84d718dc64c19" /><Relationship Type="http://schemas.openxmlformats.org/officeDocument/2006/relationships/slide" Target="/ppt/slides/slide1.xml" Id="Rb45e823134be4ca8" /><Relationship Type="http://schemas.openxmlformats.org/officeDocument/2006/relationships/slide" Target="/ppt/slides/slide2.xml" Id="R4f81fb8694a14ac7" /><Relationship Type="http://schemas.openxmlformats.org/officeDocument/2006/relationships/slide" Target="/ppt/slides/slide3.xml" Id="R23c48cf700d7404e" /><Relationship Type="http://schemas.openxmlformats.org/officeDocument/2006/relationships/slide" Target="/ppt/slides/slide4.xml" Id="R8216e66b7c5d4600" /><Relationship Type="http://schemas.openxmlformats.org/officeDocument/2006/relationships/slide" Target="/ppt/slides/slide5.xml" Id="Rd5ad63fce14443b8" /><Relationship Type="http://schemas.openxmlformats.org/officeDocument/2006/relationships/slide" Target="/ppt/slides/slide6.xml" Id="R1b6f442ef2374eb7" /><Relationship Type="http://schemas.openxmlformats.org/officeDocument/2006/relationships/slide" Target="/ppt/slides/slide7.xml" Id="Ra73478293abe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0c4b5b8e2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46705b7fe4542" /><Relationship Type="http://schemas.openxmlformats.org/officeDocument/2006/relationships/theme" Target="/ppt/slideMasters/theme/theme1.xml" Id="R2bbdf4b470a3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46705b7fe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98c8f2e5d45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458c50e1e41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99b78170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f0d942f4d4b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cc4eb60a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f83c09dc14b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cddf9cfb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