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3c9f53186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56ea75e2a426d"/>
  </p:sldMasterIdLst>
  <p:sldIdLst>
    <p:sldId xmlns:r="http://schemas.openxmlformats.org/officeDocument/2006/relationships" id="256" r:id="R836838fc8df14bc4"/>
    <p:sldId xmlns:r="http://schemas.openxmlformats.org/officeDocument/2006/relationships" id="257" r:id="R1476483a3b06480b"/>
    <p:sldId xmlns:r="http://schemas.openxmlformats.org/officeDocument/2006/relationships" id="258" r:id="R4d3faa0adb4b40f4"/>
    <p:sldId xmlns:r="http://schemas.openxmlformats.org/officeDocument/2006/relationships" id="259" r:id="R08d59e52ba7e4f7d"/>
    <p:sldId xmlns:r="http://schemas.openxmlformats.org/officeDocument/2006/relationships" id="260" r:id="Rc103e27b4a5d401b"/>
    <p:sldId xmlns:r="http://schemas.openxmlformats.org/officeDocument/2006/relationships" id="261" r:id="R89ad380cbe0e4578"/>
    <p:sldId xmlns:r="http://schemas.openxmlformats.org/officeDocument/2006/relationships" id="262" r:id="R3d141fad0659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56ea75e2a426d" /><Relationship Type="http://schemas.openxmlformats.org/officeDocument/2006/relationships/slide" Target="/ppt/slides/slide1.xml" Id="R836838fc8df14bc4" /><Relationship Type="http://schemas.openxmlformats.org/officeDocument/2006/relationships/slide" Target="/ppt/slides/slide2.xml" Id="R1476483a3b06480b" /><Relationship Type="http://schemas.openxmlformats.org/officeDocument/2006/relationships/slide" Target="/ppt/slides/slide3.xml" Id="R4d3faa0adb4b40f4" /><Relationship Type="http://schemas.openxmlformats.org/officeDocument/2006/relationships/slide" Target="/ppt/slides/slide4.xml" Id="R08d59e52ba7e4f7d" /><Relationship Type="http://schemas.openxmlformats.org/officeDocument/2006/relationships/slide" Target="/ppt/slides/slide5.xml" Id="Rc103e27b4a5d401b" /><Relationship Type="http://schemas.openxmlformats.org/officeDocument/2006/relationships/slide" Target="/ppt/slides/slide6.xml" Id="R89ad380cbe0e4578" /><Relationship Type="http://schemas.openxmlformats.org/officeDocument/2006/relationships/slide" Target="/ppt/slides/slide7.xml" Id="R3d141fad0659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783aefea0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588fca224c3e" /><Relationship Type="http://schemas.openxmlformats.org/officeDocument/2006/relationships/theme" Target="/ppt/slideMasters/theme/theme1.xml" Id="Rbadd5b21e7a943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1588fca22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b032833a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60ab4218c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8338a9786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2f57b825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b8ebe5288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574b865ba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4d01a6d1f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STORMBULL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STORMBULL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106 552 000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258 286 000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STORMBULL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947 948 679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FINANS AS</a:t>
            </a:r>
          </a:p>
        </p:txBody>
      </p:sp>
    </p:spTree>
  </p:cSld>
  <p:clrMapOvr>
    <a:masterClrMapping xmlns:a="http://schemas.openxmlformats.org/drawingml/2006/main"/>
  </p:clrMapOvr>
</p:sld>
</file>