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6ec487ad254f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84b7aeab7648b9"/>
  </p:sldMasterIdLst>
  <p:sldIdLst>
    <p:sldId xmlns:r="http://schemas.openxmlformats.org/officeDocument/2006/relationships" id="256" r:id="R12ceeb05dfea4636"/>
    <p:sldId xmlns:r="http://schemas.openxmlformats.org/officeDocument/2006/relationships" id="257" r:id="R383ca81cf2014e3d"/>
    <p:sldId xmlns:r="http://schemas.openxmlformats.org/officeDocument/2006/relationships" id="258" r:id="Rc83931e0f7a44a38"/>
    <p:sldId xmlns:r="http://schemas.openxmlformats.org/officeDocument/2006/relationships" id="259" r:id="Ra25cc8937ec54505"/>
    <p:sldId xmlns:r="http://schemas.openxmlformats.org/officeDocument/2006/relationships" id="260" r:id="R348ec5e0bc974f2c"/>
    <p:sldId xmlns:r="http://schemas.openxmlformats.org/officeDocument/2006/relationships" id="261" r:id="Rddd1ba7945254d1d"/>
    <p:sldId xmlns:r="http://schemas.openxmlformats.org/officeDocument/2006/relationships" id="262" r:id="Rb92108ea255b46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84b7aeab7648b9" /><Relationship Type="http://schemas.openxmlformats.org/officeDocument/2006/relationships/slide" Target="/ppt/slides/slide1.xml" Id="R12ceeb05dfea4636" /><Relationship Type="http://schemas.openxmlformats.org/officeDocument/2006/relationships/slide" Target="/ppt/slides/slide2.xml" Id="R383ca81cf2014e3d" /><Relationship Type="http://schemas.openxmlformats.org/officeDocument/2006/relationships/slide" Target="/ppt/slides/slide3.xml" Id="Rc83931e0f7a44a38" /><Relationship Type="http://schemas.openxmlformats.org/officeDocument/2006/relationships/slide" Target="/ppt/slides/slide4.xml" Id="Ra25cc8937ec54505" /><Relationship Type="http://schemas.openxmlformats.org/officeDocument/2006/relationships/slide" Target="/ppt/slides/slide5.xml" Id="R348ec5e0bc974f2c" /><Relationship Type="http://schemas.openxmlformats.org/officeDocument/2006/relationships/slide" Target="/ppt/slides/slide6.xml" Id="Rddd1ba7945254d1d" /><Relationship Type="http://schemas.openxmlformats.org/officeDocument/2006/relationships/slide" Target="/ppt/slides/slide7.xml" Id="Rb92108ea255b46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ae44f0954147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d818edf1504f0f" /><Relationship Type="http://schemas.openxmlformats.org/officeDocument/2006/relationships/theme" Target="/ppt/slideMasters/theme/theme1.xml" Id="R0ac5818fde4f49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d818edf1504f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80203f0b204e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88efc26c1a4c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0344a768d042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d957064c1544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f68c2b9fbb46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fbdf1b73fb4a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24e1b8c0d45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CAPPELEN DAMM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CAPPELEN DAMM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CAPPELEN DAMM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CAPPELEN DAMM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CAPPELEN DAMM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CAPPELEN DAMM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1 196 201 000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83 189 000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65 633 000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285 655 000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742 021 000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CAPPELEN DAMM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EGMONT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CAPPELEN DAMM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Stortingsgata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61 65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webmaster@cappelendamm.no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948 061 937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CAPPELEN DAMM AS</a:t>
            </a:r>
          </a:p>
        </p:txBody>
      </p:sp>
    </p:spTree>
  </p:cSld>
  <p:clrMapOvr>
    <a:masterClrMapping xmlns:a="http://schemas.openxmlformats.org/drawingml/2006/main"/>
  </p:clrMapOvr>
</p:sld>
</file>