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72fabd21f949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028e6caa5e4f17"/>
  </p:sldMasterIdLst>
  <p:sldIdLst>
    <p:sldId xmlns:r="http://schemas.openxmlformats.org/officeDocument/2006/relationships" id="256" r:id="R32e09c711b33486e"/>
    <p:sldId xmlns:r="http://schemas.openxmlformats.org/officeDocument/2006/relationships" id="257" r:id="Rfc6c0a03d64e4a8e"/>
    <p:sldId xmlns:r="http://schemas.openxmlformats.org/officeDocument/2006/relationships" id="258" r:id="R7d5231af54c2433e"/>
    <p:sldId xmlns:r="http://schemas.openxmlformats.org/officeDocument/2006/relationships" id="259" r:id="Rbad9c01767fa4428"/>
    <p:sldId xmlns:r="http://schemas.openxmlformats.org/officeDocument/2006/relationships" id="260" r:id="Rc13c9851b8124e24"/>
    <p:sldId xmlns:r="http://schemas.openxmlformats.org/officeDocument/2006/relationships" id="261" r:id="Rcb9ca2d2d69e4d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028e6caa5e4f17" /><Relationship Type="http://schemas.openxmlformats.org/officeDocument/2006/relationships/slide" Target="/ppt/slides/slide1.xml" Id="R32e09c711b33486e" /><Relationship Type="http://schemas.openxmlformats.org/officeDocument/2006/relationships/slide" Target="/ppt/slides/slide2.xml" Id="Rfc6c0a03d64e4a8e" /><Relationship Type="http://schemas.openxmlformats.org/officeDocument/2006/relationships/slide" Target="/ppt/slides/slide3.xml" Id="R7d5231af54c2433e" /><Relationship Type="http://schemas.openxmlformats.org/officeDocument/2006/relationships/slide" Target="/ppt/slides/slide4.xml" Id="Rbad9c01767fa4428" /><Relationship Type="http://schemas.openxmlformats.org/officeDocument/2006/relationships/slide" Target="/ppt/slides/slide5.xml" Id="Rc13c9851b8124e24" /><Relationship Type="http://schemas.openxmlformats.org/officeDocument/2006/relationships/slide" Target="/ppt/slides/slide6.xml" Id="Rcb9ca2d2d69e4d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1aaa96530d4e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69a669948416e" /><Relationship Type="http://schemas.openxmlformats.org/officeDocument/2006/relationships/theme" Target="/ppt/slideMasters/theme/theme1.xml" Id="Rdcf67ef71cc043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669a66994841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99cf34b4c4b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0e3f4df434a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ae6f9b98d4d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24f6dfe464f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40eda10ee49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8e8ff0c3d49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SKODRE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SKODRE SA ble etablert [år] og holder til i Løken.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8 435 448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−125 594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175 875 632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192 076 530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1960 Løken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hsev@hsev.no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www.hsev.no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948 067 323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