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e8ca15d9534e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dacd48d0c74e2f"/>
  </p:sldMasterIdLst>
  <p:sldIdLst>
    <p:sldId xmlns:r="http://schemas.openxmlformats.org/officeDocument/2006/relationships" id="256" r:id="Rbc1c04d9b35740a4"/>
    <p:sldId xmlns:r="http://schemas.openxmlformats.org/officeDocument/2006/relationships" id="257" r:id="Rc353255f32af4ee4"/>
    <p:sldId xmlns:r="http://schemas.openxmlformats.org/officeDocument/2006/relationships" id="258" r:id="Rc86361c671364671"/>
    <p:sldId xmlns:r="http://schemas.openxmlformats.org/officeDocument/2006/relationships" id="259" r:id="R4517a51c5a2a4af4"/>
    <p:sldId xmlns:r="http://schemas.openxmlformats.org/officeDocument/2006/relationships" id="260" r:id="Rf0e3587309b54f16"/>
    <p:sldId xmlns:r="http://schemas.openxmlformats.org/officeDocument/2006/relationships" id="261" r:id="Rbee606ff80b6424c"/>
    <p:sldId xmlns:r="http://schemas.openxmlformats.org/officeDocument/2006/relationships" id="262" r:id="Rddd628ec6eba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acd48d0c74e2f" /><Relationship Type="http://schemas.openxmlformats.org/officeDocument/2006/relationships/slide" Target="/ppt/slides/slide1.xml" Id="Rbc1c04d9b35740a4" /><Relationship Type="http://schemas.openxmlformats.org/officeDocument/2006/relationships/slide" Target="/ppt/slides/slide2.xml" Id="Rc353255f32af4ee4" /><Relationship Type="http://schemas.openxmlformats.org/officeDocument/2006/relationships/slide" Target="/ppt/slides/slide3.xml" Id="Rc86361c671364671" /><Relationship Type="http://schemas.openxmlformats.org/officeDocument/2006/relationships/slide" Target="/ppt/slides/slide4.xml" Id="R4517a51c5a2a4af4" /><Relationship Type="http://schemas.openxmlformats.org/officeDocument/2006/relationships/slide" Target="/ppt/slides/slide5.xml" Id="Rf0e3587309b54f16" /><Relationship Type="http://schemas.openxmlformats.org/officeDocument/2006/relationships/slide" Target="/ppt/slides/slide6.xml" Id="Rbee606ff80b6424c" /><Relationship Type="http://schemas.openxmlformats.org/officeDocument/2006/relationships/slide" Target="/ppt/slides/slide7.xml" Id="Rddd628ec6eba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a2aefed604c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d4017b2bb46cb" /><Relationship Type="http://schemas.openxmlformats.org/officeDocument/2006/relationships/theme" Target="/ppt/slideMasters/theme/theme1.xml" Id="R7475c737470144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cd4017b2bb46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d2f47a57b4b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49d941e184b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797ca792f45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6cf5c7c1a4b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31827fb3f4f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d2a5cc61143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76889cd8542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LIMCO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−164 509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774 145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RCB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Vallaheiane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5227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55 73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piryland@broadpark.no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948 112 140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