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d6ba4e3e994f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2d60d28a344c9a"/>
  </p:sldMasterIdLst>
  <p:sldIdLst>
    <p:sldId xmlns:r="http://schemas.openxmlformats.org/officeDocument/2006/relationships" id="256" r:id="R3ccca65c2e7642ff"/>
    <p:sldId xmlns:r="http://schemas.openxmlformats.org/officeDocument/2006/relationships" id="257" r:id="Rbb9d899e3d4f422a"/>
    <p:sldId xmlns:r="http://schemas.openxmlformats.org/officeDocument/2006/relationships" id="258" r:id="Rff9ed30fd8a0426c"/>
    <p:sldId xmlns:r="http://schemas.openxmlformats.org/officeDocument/2006/relationships" id="259" r:id="R0db71763f2134599"/>
    <p:sldId xmlns:r="http://schemas.openxmlformats.org/officeDocument/2006/relationships" id="260" r:id="R7d003cd26add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d60d28a344c9a" /><Relationship Type="http://schemas.openxmlformats.org/officeDocument/2006/relationships/slide" Target="/ppt/slides/slide1.xml" Id="R3ccca65c2e7642ff" /><Relationship Type="http://schemas.openxmlformats.org/officeDocument/2006/relationships/slide" Target="/ppt/slides/slide2.xml" Id="Rbb9d899e3d4f422a" /><Relationship Type="http://schemas.openxmlformats.org/officeDocument/2006/relationships/slide" Target="/ppt/slides/slide3.xml" Id="Rff9ed30fd8a0426c" /><Relationship Type="http://schemas.openxmlformats.org/officeDocument/2006/relationships/slide" Target="/ppt/slides/slide4.xml" Id="R0db71763f2134599" /><Relationship Type="http://schemas.openxmlformats.org/officeDocument/2006/relationships/slide" Target="/ppt/slides/slide5.xml" Id="R7d003cd26add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2254f9876c48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86d013163461c" /><Relationship Type="http://schemas.openxmlformats.org/officeDocument/2006/relationships/theme" Target="/ppt/slideMasters/theme/theme1.xml" Id="R56a2fbac04a645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a86d01316346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642a2daab40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cf2901a0643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2f026dd634d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08c7fe7d549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da728da7445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AURSKOG-HØLAND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AURSKOG-HØLAND KOMMUNE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 85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postmottak@ahk.no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www.ahk.no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948 164 256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AURSKOG-HØLAND KOMMUNE</a:t>
            </a:r>
          </a:p>
        </p:txBody>
      </p:sp>
    </p:spTree>
  </p:cSld>
  <p:clrMapOvr>
    <a:masterClrMapping xmlns:a="http://schemas.openxmlformats.org/drawingml/2006/main"/>
  </p:clrMapOvr>
</p:sld>
</file>