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3766db80a5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1f8dd31084e01"/>
  </p:sldMasterIdLst>
  <p:sldIdLst>
    <p:sldId xmlns:r="http://schemas.openxmlformats.org/officeDocument/2006/relationships" id="256" r:id="R0e44158d4a834d5e"/>
    <p:sldId xmlns:r="http://schemas.openxmlformats.org/officeDocument/2006/relationships" id="257" r:id="Rbcc87c1f1fed4542"/>
    <p:sldId xmlns:r="http://schemas.openxmlformats.org/officeDocument/2006/relationships" id="258" r:id="Rd442e9c91c3f4420"/>
    <p:sldId xmlns:r="http://schemas.openxmlformats.org/officeDocument/2006/relationships" id="259" r:id="R03cd4492ce7a42a2"/>
    <p:sldId xmlns:r="http://schemas.openxmlformats.org/officeDocument/2006/relationships" id="260" r:id="Rb6da804174984be2"/>
    <p:sldId xmlns:r="http://schemas.openxmlformats.org/officeDocument/2006/relationships" id="261" r:id="R41a9428a6a32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1f8dd31084e01" /><Relationship Type="http://schemas.openxmlformats.org/officeDocument/2006/relationships/slide" Target="/ppt/slides/slide1.xml" Id="R0e44158d4a834d5e" /><Relationship Type="http://schemas.openxmlformats.org/officeDocument/2006/relationships/slide" Target="/ppt/slides/slide2.xml" Id="Rbcc87c1f1fed4542" /><Relationship Type="http://schemas.openxmlformats.org/officeDocument/2006/relationships/slide" Target="/ppt/slides/slide3.xml" Id="Rd442e9c91c3f4420" /><Relationship Type="http://schemas.openxmlformats.org/officeDocument/2006/relationships/slide" Target="/ppt/slides/slide4.xml" Id="R03cd4492ce7a42a2" /><Relationship Type="http://schemas.openxmlformats.org/officeDocument/2006/relationships/slide" Target="/ppt/slides/slide5.xml" Id="Rb6da804174984be2" /><Relationship Type="http://schemas.openxmlformats.org/officeDocument/2006/relationships/slide" Target="/ppt/slides/slide6.xml" Id="R41a9428a6a32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ae7b26aa2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bdce1135a4912" /><Relationship Type="http://schemas.openxmlformats.org/officeDocument/2006/relationships/theme" Target="/ppt/slideMasters/theme/theme1.xml" Id="R0c90cbc5eab7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bdce1135a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a076c30ed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4ee3fea7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56ff2dd2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653c14d18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710561142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24dd661f4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VIRKESTRANSPORT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VIRKESTRANSPORT ØST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−1 059 703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21 632 611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