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96994ca3fe4f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e896a12cf425c"/>
  </p:sldMasterIdLst>
  <p:sldIdLst>
    <p:sldId xmlns:r="http://schemas.openxmlformats.org/officeDocument/2006/relationships" id="256" r:id="R0fc9b181eea44715"/>
    <p:sldId xmlns:r="http://schemas.openxmlformats.org/officeDocument/2006/relationships" id="257" r:id="Rd9fafb8aafb54ebe"/>
    <p:sldId xmlns:r="http://schemas.openxmlformats.org/officeDocument/2006/relationships" id="258" r:id="R18e08e7a38b74564"/>
    <p:sldId xmlns:r="http://schemas.openxmlformats.org/officeDocument/2006/relationships" id="259" r:id="R132c722159a6464f"/>
    <p:sldId xmlns:r="http://schemas.openxmlformats.org/officeDocument/2006/relationships" id="260" r:id="Ra3c5049a852f45f8"/>
    <p:sldId xmlns:r="http://schemas.openxmlformats.org/officeDocument/2006/relationships" id="261" r:id="Rb9cedf8ce0c3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e896a12cf425c" /><Relationship Type="http://schemas.openxmlformats.org/officeDocument/2006/relationships/slide" Target="/ppt/slides/slide1.xml" Id="R0fc9b181eea44715" /><Relationship Type="http://schemas.openxmlformats.org/officeDocument/2006/relationships/slide" Target="/ppt/slides/slide2.xml" Id="Rd9fafb8aafb54ebe" /><Relationship Type="http://schemas.openxmlformats.org/officeDocument/2006/relationships/slide" Target="/ppt/slides/slide3.xml" Id="R18e08e7a38b74564" /><Relationship Type="http://schemas.openxmlformats.org/officeDocument/2006/relationships/slide" Target="/ppt/slides/slide4.xml" Id="R132c722159a6464f" /><Relationship Type="http://schemas.openxmlformats.org/officeDocument/2006/relationships/slide" Target="/ppt/slides/slide5.xml" Id="Ra3c5049a852f45f8" /><Relationship Type="http://schemas.openxmlformats.org/officeDocument/2006/relationships/slide" Target="/ppt/slides/slide6.xml" Id="Rb9cedf8ce0c3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11a1110264b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be9f4320144ab" /><Relationship Type="http://schemas.openxmlformats.org/officeDocument/2006/relationships/theme" Target="/ppt/slideMasters/theme/theme1.xml" Id="R2aafafbda09d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be9f43201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7e0ea3bd4c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0a36bec1c49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ebea1ac56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beb08239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c114f035d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ffc0901f8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