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3d88fc2c042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fe9e0674b84fbf"/>
  </p:sldMasterIdLst>
  <p:sldIdLst>
    <p:sldId xmlns:r="http://schemas.openxmlformats.org/officeDocument/2006/relationships" id="256" r:id="R657f2d39189c4749"/>
    <p:sldId xmlns:r="http://schemas.openxmlformats.org/officeDocument/2006/relationships" id="257" r:id="Rbd1e4d24eb12412a"/>
    <p:sldId xmlns:r="http://schemas.openxmlformats.org/officeDocument/2006/relationships" id="258" r:id="Rb371e919d5554bed"/>
    <p:sldId xmlns:r="http://schemas.openxmlformats.org/officeDocument/2006/relationships" id="259" r:id="Rdca633cdaca04438"/>
    <p:sldId xmlns:r="http://schemas.openxmlformats.org/officeDocument/2006/relationships" id="260" r:id="R3a4dc8f45c0f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e9e0674b84fbf" /><Relationship Type="http://schemas.openxmlformats.org/officeDocument/2006/relationships/slide" Target="/ppt/slides/slide1.xml" Id="R657f2d39189c4749" /><Relationship Type="http://schemas.openxmlformats.org/officeDocument/2006/relationships/slide" Target="/ppt/slides/slide2.xml" Id="Rbd1e4d24eb12412a" /><Relationship Type="http://schemas.openxmlformats.org/officeDocument/2006/relationships/slide" Target="/ppt/slides/slide3.xml" Id="Rb371e919d5554bed" /><Relationship Type="http://schemas.openxmlformats.org/officeDocument/2006/relationships/slide" Target="/ppt/slides/slide4.xml" Id="Rdca633cdaca04438" /><Relationship Type="http://schemas.openxmlformats.org/officeDocument/2006/relationships/slide" Target="/ppt/slides/slide5.xml" Id="R3a4dc8f45c0f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00844e658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049907385498b" /><Relationship Type="http://schemas.openxmlformats.org/officeDocument/2006/relationships/theme" Target="/ppt/slideMasters/theme/theme1.xml" Id="Re3458bb1dd0f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049907385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2e2016aa9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dfeb2d00a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fda7a1a5c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1b9c03e4c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25e50caf1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KOMMUNE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