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ad5318d6841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f5b7664e54858"/>
  </p:sldMasterIdLst>
  <p:sldIdLst>
    <p:sldId xmlns:r="http://schemas.openxmlformats.org/officeDocument/2006/relationships" id="256" r:id="Rbb8edf0e5e994cdf"/>
    <p:sldId xmlns:r="http://schemas.openxmlformats.org/officeDocument/2006/relationships" id="257" r:id="R1b0b58d4629342da"/>
    <p:sldId xmlns:r="http://schemas.openxmlformats.org/officeDocument/2006/relationships" id="258" r:id="R738c7d3d9c0f4f2c"/>
    <p:sldId xmlns:r="http://schemas.openxmlformats.org/officeDocument/2006/relationships" id="259" r:id="Rd9c43919a0e94da9"/>
    <p:sldId xmlns:r="http://schemas.openxmlformats.org/officeDocument/2006/relationships" id="260" r:id="Re37a41828d574a45"/>
    <p:sldId xmlns:r="http://schemas.openxmlformats.org/officeDocument/2006/relationships" id="261" r:id="R1da5defecff94b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f5b7664e54858" /><Relationship Type="http://schemas.openxmlformats.org/officeDocument/2006/relationships/slide" Target="/ppt/slides/slide1.xml" Id="Rbb8edf0e5e994cdf" /><Relationship Type="http://schemas.openxmlformats.org/officeDocument/2006/relationships/slide" Target="/ppt/slides/slide2.xml" Id="R1b0b58d4629342da" /><Relationship Type="http://schemas.openxmlformats.org/officeDocument/2006/relationships/slide" Target="/ppt/slides/slide3.xml" Id="R738c7d3d9c0f4f2c" /><Relationship Type="http://schemas.openxmlformats.org/officeDocument/2006/relationships/slide" Target="/ppt/slides/slide4.xml" Id="Rd9c43919a0e94da9" /><Relationship Type="http://schemas.openxmlformats.org/officeDocument/2006/relationships/slide" Target="/ppt/slides/slide5.xml" Id="Re37a41828d574a45" /><Relationship Type="http://schemas.openxmlformats.org/officeDocument/2006/relationships/slide" Target="/ppt/slides/slide6.xml" Id="R1da5defecff94b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481b3eae4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0ecfe5c074044" /><Relationship Type="http://schemas.openxmlformats.org/officeDocument/2006/relationships/theme" Target="/ppt/slideMasters/theme/theme1.xml" Id="Re968c968ca4c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f0ecfe5c07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1e57e3635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762cc7acb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64ae1c68b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6aec6c9f8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521af1ca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550ea5795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TILLY GRIMSRUD &amp; CO.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TILLY GRIMSRUD &amp; CO. ANS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25 921 183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2 659 744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Syrs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70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www.bakertilly.no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948 315 963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