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97cd75c4f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5e3db66a4481f"/>
  </p:sldMasterIdLst>
  <p:sldIdLst>
    <p:sldId xmlns:r="http://schemas.openxmlformats.org/officeDocument/2006/relationships" id="256" r:id="R88e1b60dd21f4286"/>
    <p:sldId xmlns:r="http://schemas.openxmlformats.org/officeDocument/2006/relationships" id="257" r:id="R8b08a4eac94c49c1"/>
    <p:sldId xmlns:r="http://schemas.openxmlformats.org/officeDocument/2006/relationships" id="258" r:id="Re72d862e800c4a59"/>
    <p:sldId xmlns:r="http://schemas.openxmlformats.org/officeDocument/2006/relationships" id="259" r:id="Rf326bcc16fae4696"/>
    <p:sldId xmlns:r="http://schemas.openxmlformats.org/officeDocument/2006/relationships" id="260" r:id="R092a49e3ca64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5e3db66a4481f" /><Relationship Type="http://schemas.openxmlformats.org/officeDocument/2006/relationships/slide" Target="/ppt/slides/slide1.xml" Id="R88e1b60dd21f4286" /><Relationship Type="http://schemas.openxmlformats.org/officeDocument/2006/relationships/slide" Target="/ppt/slides/slide2.xml" Id="R8b08a4eac94c49c1" /><Relationship Type="http://schemas.openxmlformats.org/officeDocument/2006/relationships/slide" Target="/ppt/slides/slide3.xml" Id="Re72d862e800c4a59" /><Relationship Type="http://schemas.openxmlformats.org/officeDocument/2006/relationships/slide" Target="/ppt/slides/slide4.xml" Id="Rf326bcc16fae4696" /><Relationship Type="http://schemas.openxmlformats.org/officeDocument/2006/relationships/slide" Target="/ppt/slides/slide5.xml" Id="R092a49e3ca64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6bb20c0a8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579121eab477b" /><Relationship Type="http://schemas.openxmlformats.org/officeDocument/2006/relationships/theme" Target="/ppt/slideMasters/theme/theme1.xml" Id="R36995d270ba3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579121eab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26699940c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a1891cd9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8b7d72d8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4ef229bc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9cf5cf6e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