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c69fa8506e4a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275af9a0a14d31"/>
  </p:sldMasterIdLst>
  <p:sldIdLst>
    <p:sldId xmlns:r="http://schemas.openxmlformats.org/officeDocument/2006/relationships" id="256" r:id="Rfb3b204305764010"/>
    <p:sldId xmlns:r="http://schemas.openxmlformats.org/officeDocument/2006/relationships" id="257" r:id="Rcbf12d99df894ca9"/>
    <p:sldId xmlns:r="http://schemas.openxmlformats.org/officeDocument/2006/relationships" id="258" r:id="R0f97a225a62c4264"/>
    <p:sldId xmlns:r="http://schemas.openxmlformats.org/officeDocument/2006/relationships" id="259" r:id="R8eb203e4f75140f1"/>
    <p:sldId xmlns:r="http://schemas.openxmlformats.org/officeDocument/2006/relationships" id="260" r:id="R0bfc642223314cc5"/>
    <p:sldId xmlns:r="http://schemas.openxmlformats.org/officeDocument/2006/relationships" id="261" r:id="R100e7a96fb1c4a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275af9a0a14d31" /><Relationship Type="http://schemas.openxmlformats.org/officeDocument/2006/relationships/slide" Target="/ppt/slides/slide1.xml" Id="Rfb3b204305764010" /><Relationship Type="http://schemas.openxmlformats.org/officeDocument/2006/relationships/slide" Target="/ppt/slides/slide2.xml" Id="Rcbf12d99df894ca9" /><Relationship Type="http://schemas.openxmlformats.org/officeDocument/2006/relationships/slide" Target="/ppt/slides/slide3.xml" Id="R0f97a225a62c4264" /><Relationship Type="http://schemas.openxmlformats.org/officeDocument/2006/relationships/slide" Target="/ppt/slides/slide4.xml" Id="R8eb203e4f75140f1" /><Relationship Type="http://schemas.openxmlformats.org/officeDocument/2006/relationships/slide" Target="/ppt/slides/slide5.xml" Id="R0bfc642223314cc5" /><Relationship Type="http://schemas.openxmlformats.org/officeDocument/2006/relationships/slide" Target="/ppt/slides/slide6.xml" Id="R100e7a96fb1c4a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1e65d5a9e743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02ad8bc69401d" /><Relationship Type="http://schemas.openxmlformats.org/officeDocument/2006/relationships/theme" Target="/ppt/slideMasters/theme/theme1.xml" Id="R045171d63b4b40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902ad8bc6940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549a0279341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0d149824ec4a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915089eca43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ebd82073d4a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392788b61a47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131d0572141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NORD-ØSTERDAL KRAFTLAG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NORD-ØSTERDAL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NORD-ØSTERDAL KRAFTLAG SA ble etablert [år] og holder til i Tynset.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NORD-ØSTERDAL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NORD-ØSTERDAL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NORD-ØSTERDAL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10 395 000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−5 430 000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39 647 000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711 313 000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806 336 000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NORD-ØSTERDAL KRAFTLAG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Tomtegata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2500 Tynset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62480100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post@nok.no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948 526 786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NORD-ØSTERDAL KRAFTLAG SA</a:t>
            </a:r>
          </a:p>
        </p:txBody>
      </p:sp>
    </p:spTree>
  </p:cSld>
  <p:clrMapOvr>
    <a:masterClrMapping xmlns:a="http://schemas.openxmlformats.org/drawingml/2006/main"/>
  </p:clrMapOvr>
</p:sld>
</file>