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70d8c1e59f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31a2fca36f4dbc"/>
  </p:sldMasterIdLst>
  <p:sldIdLst>
    <p:sldId xmlns:r="http://schemas.openxmlformats.org/officeDocument/2006/relationships" id="256" r:id="Rf5e56b5ada094b77"/>
    <p:sldId xmlns:r="http://schemas.openxmlformats.org/officeDocument/2006/relationships" id="257" r:id="R9d20fcf157ec4592"/>
    <p:sldId xmlns:r="http://schemas.openxmlformats.org/officeDocument/2006/relationships" id="258" r:id="Refd9b3cf79814389"/>
    <p:sldId xmlns:r="http://schemas.openxmlformats.org/officeDocument/2006/relationships" id="259" r:id="R08145a3c6d2c40de"/>
    <p:sldId xmlns:r="http://schemas.openxmlformats.org/officeDocument/2006/relationships" id="260" r:id="R2be9535d84244374"/>
    <p:sldId xmlns:r="http://schemas.openxmlformats.org/officeDocument/2006/relationships" id="261" r:id="R9523ca05510d41ea"/>
    <p:sldId xmlns:r="http://schemas.openxmlformats.org/officeDocument/2006/relationships" id="262" r:id="R0bb946999d98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1a2fca36f4dbc" /><Relationship Type="http://schemas.openxmlformats.org/officeDocument/2006/relationships/slide" Target="/ppt/slides/slide1.xml" Id="Rf5e56b5ada094b77" /><Relationship Type="http://schemas.openxmlformats.org/officeDocument/2006/relationships/slide" Target="/ppt/slides/slide2.xml" Id="R9d20fcf157ec4592" /><Relationship Type="http://schemas.openxmlformats.org/officeDocument/2006/relationships/slide" Target="/ppt/slides/slide3.xml" Id="Refd9b3cf79814389" /><Relationship Type="http://schemas.openxmlformats.org/officeDocument/2006/relationships/slide" Target="/ppt/slides/slide4.xml" Id="R08145a3c6d2c40de" /><Relationship Type="http://schemas.openxmlformats.org/officeDocument/2006/relationships/slide" Target="/ppt/slides/slide5.xml" Id="R2be9535d84244374" /><Relationship Type="http://schemas.openxmlformats.org/officeDocument/2006/relationships/slide" Target="/ppt/slides/slide6.xml" Id="R9523ca05510d41ea" /><Relationship Type="http://schemas.openxmlformats.org/officeDocument/2006/relationships/slide" Target="/ppt/slides/slide7.xml" Id="R0bb946999d98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9e58a469041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975dafb664890" /><Relationship Type="http://schemas.openxmlformats.org/officeDocument/2006/relationships/theme" Target="/ppt/slideMasters/theme/theme1.xml" Id="R902c4820dbe8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3975dafb6648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5c1094208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78b80ccb842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3156b090c41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7ed5283db47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870e62aaf4f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1664988f548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36b4bf5c347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TRECO BIL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TRECO BIL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7 066 402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413 746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124 293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5 205 729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AMLAND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TRECO BIL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948 569 175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TRECO BIL AS</a:t>
            </a:r>
          </a:p>
        </p:txBody>
      </p:sp>
    </p:spTree>
  </p:cSld>
  <p:clrMapOvr>
    <a:masterClrMapping xmlns:a="http://schemas.openxmlformats.org/drawingml/2006/main"/>
  </p:clrMapOvr>
</p:sld>
</file>