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7f9c39bf954a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02b32a4d994bbf"/>
  </p:sldMasterIdLst>
  <p:sldIdLst>
    <p:sldId xmlns:r="http://schemas.openxmlformats.org/officeDocument/2006/relationships" id="256" r:id="R0d0e865d937f4a8b"/>
    <p:sldId xmlns:r="http://schemas.openxmlformats.org/officeDocument/2006/relationships" id="257" r:id="Rff12da0b620042da"/>
    <p:sldId xmlns:r="http://schemas.openxmlformats.org/officeDocument/2006/relationships" id="258" r:id="R395d49cf28ee4d9c"/>
    <p:sldId xmlns:r="http://schemas.openxmlformats.org/officeDocument/2006/relationships" id="259" r:id="Rd8cd0327a4fb4421"/>
    <p:sldId xmlns:r="http://schemas.openxmlformats.org/officeDocument/2006/relationships" id="260" r:id="Ra345c4e388c94cc7"/>
    <p:sldId xmlns:r="http://schemas.openxmlformats.org/officeDocument/2006/relationships" id="261" r:id="Rb555eaac20ff40bd"/>
    <p:sldId xmlns:r="http://schemas.openxmlformats.org/officeDocument/2006/relationships" id="262" r:id="R151e50e57e5b4e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2b32a4d994bbf" /><Relationship Type="http://schemas.openxmlformats.org/officeDocument/2006/relationships/slide" Target="/ppt/slides/slide1.xml" Id="R0d0e865d937f4a8b" /><Relationship Type="http://schemas.openxmlformats.org/officeDocument/2006/relationships/slide" Target="/ppt/slides/slide2.xml" Id="Rff12da0b620042da" /><Relationship Type="http://schemas.openxmlformats.org/officeDocument/2006/relationships/slide" Target="/ppt/slides/slide3.xml" Id="R395d49cf28ee4d9c" /><Relationship Type="http://schemas.openxmlformats.org/officeDocument/2006/relationships/slide" Target="/ppt/slides/slide4.xml" Id="Rd8cd0327a4fb4421" /><Relationship Type="http://schemas.openxmlformats.org/officeDocument/2006/relationships/slide" Target="/ppt/slides/slide5.xml" Id="Ra345c4e388c94cc7" /><Relationship Type="http://schemas.openxmlformats.org/officeDocument/2006/relationships/slide" Target="/ppt/slides/slide6.xml" Id="Rb555eaac20ff40bd" /><Relationship Type="http://schemas.openxmlformats.org/officeDocument/2006/relationships/slide" Target="/ppt/slides/slide7.xml" Id="R151e50e57e5b4e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f0625ea69943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cb4433acd48d8" /><Relationship Type="http://schemas.openxmlformats.org/officeDocument/2006/relationships/theme" Target="/ppt/slideMasters/theme/theme1.xml" Id="R9d7dc0ed91e647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7cb4433acd48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4d27b497d43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498ef98e749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afb934a9144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4f9f77f2e45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3241e11e44d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872a074f640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b62825d2f4a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SKAARET AGENTUR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SKAARET AGENTUR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−215 703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6 033 954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6 033 954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OTTAR SKAARET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Drengsrudbekken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76 17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per@skaaret.no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948 737 221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