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c2e4786c04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2edce1c224f7f"/>
  </p:sldMasterIdLst>
  <p:sldIdLst>
    <p:sldId xmlns:r="http://schemas.openxmlformats.org/officeDocument/2006/relationships" id="256" r:id="R6ba19d2104fb4c0d"/>
    <p:sldId xmlns:r="http://schemas.openxmlformats.org/officeDocument/2006/relationships" id="257" r:id="R6cb07f81963f4e49"/>
    <p:sldId xmlns:r="http://schemas.openxmlformats.org/officeDocument/2006/relationships" id="258" r:id="R2cb4006768654fe8"/>
    <p:sldId xmlns:r="http://schemas.openxmlformats.org/officeDocument/2006/relationships" id="259" r:id="R85181a2b63c3442e"/>
    <p:sldId xmlns:r="http://schemas.openxmlformats.org/officeDocument/2006/relationships" id="260" r:id="R1af75b8a01cb4eda"/>
    <p:sldId xmlns:r="http://schemas.openxmlformats.org/officeDocument/2006/relationships" id="261" r:id="R41749cb4934c4b3a"/>
    <p:sldId xmlns:r="http://schemas.openxmlformats.org/officeDocument/2006/relationships" id="262" r:id="Reb723b44eb86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2edce1c224f7f" /><Relationship Type="http://schemas.openxmlformats.org/officeDocument/2006/relationships/slide" Target="/ppt/slides/slide1.xml" Id="R6ba19d2104fb4c0d" /><Relationship Type="http://schemas.openxmlformats.org/officeDocument/2006/relationships/slide" Target="/ppt/slides/slide2.xml" Id="R6cb07f81963f4e49" /><Relationship Type="http://schemas.openxmlformats.org/officeDocument/2006/relationships/slide" Target="/ppt/slides/slide3.xml" Id="R2cb4006768654fe8" /><Relationship Type="http://schemas.openxmlformats.org/officeDocument/2006/relationships/slide" Target="/ppt/slides/slide4.xml" Id="R85181a2b63c3442e" /><Relationship Type="http://schemas.openxmlformats.org/officeDocument/2006/relationships/slide" Target="/ppt/slides/slide5.xml" Id="R1af75b8a01cb4eda" /><Relationship Type="http://schemas.openxmlformats.org/officeDocument/2006/relationships/slide" Target="/ppt/slides/slide6.xml" Id="R41749cb4934c4b3a" /><Relationship Type="http://schemas.openxmlformats.org/officeDocument/2006/relationships/slide" Target="/ppt/slides/slide7.xml" Id="Reb723b44eb86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06ca358a4b45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9d4a885b840a1" /><Relationship Type="http://schemas.openxmlformats.org/officeDocument/2006/relationships/theme" Target="/ppt/slideMasters/theme/theme1.xml" Id="Rc4c439d75237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9d4a885b8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6042d126b4a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4a568cc6948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37a7cb683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85aad1c31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170044bfe46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acaeb68e2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a94c62781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LINDBAK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38 588 000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60 201 000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92 810 000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DRIFT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SHELTER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950 022 752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AS</a:t>
            </a:r>
          </a:p>
        </p:txBody>
      </p:sp>
    </p:spTree>
  </p:cSld>
  <p:clrMapOvr>
    <a:masterClrMapping xmlns:a="http://schemas.openxmlformats.org/drawingml/2006/main"/>
  </p:clrMapOvr>
</p:sld>
</file>