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9ec83480ba47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463b12bfa9404c"/>
  </p:sldMasterIdLst>
  <p:sldIdLst>
    <p:sldId xmlns:r="http://schemas.openxmlformats.org/officeDocument/2006/relationships" id="256" r:id="R30fc148fc63e4868"/>
    <p:sldId xmlns:r="http://schemas.openxmlformats.org/officeDocument/2006/relationships" id="257" r:id="Ra0e049f1c2944213"/>
    <p:sldId xmlns:r="http://schemas.openxmlformats.org/officeDocument/2006/relationships" id="258" r:id="R03ec3b96c6144366"/>
    <p:sldId xmlns:r="http://schemas.openxmlformats.org/officeDocument/2006/relationships" id="259" r:id="R995b54628ec049a5"/>
    <p:sldId xmlns:r="http://schemas.openxmlformats.org/officeDocument/2006/relationships" id="260" r:id="R6fb6771572864cb3"/>
    <p:sldId xmlns:r="http://schemas.openxmlformats.org/officeDocument/2006/relationships" id="261" r:id="R8bfa758a3e3942a1"/>
    <p:sldId xmlns:r="http://schemas.openxmlformats.org/officeDocument/2006/relationships" id="262" r:id="Rfad897ca150b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63b12bfa9404c" /><Relationship Type="http://schemas.openxmlformats.org/officeDocument/2006/relationships/slide" Target="/ppt/slides/slide1.xml" Id="R30fc148fc63e4868" /><Relationship Type="http://schemas.openxmlformats.org/officeDocument/2006/relationships/slide" Target="/ppt/slides/slide2.xml" Id="Ra0e049f1c2944213" /><Relationship Type="http://schemas.openxmlformats.org/officeDocument/2006/relationships/slide" Target="/ppt/slides/slide3.xml" Id="R03ec3b96c6144366" /><Relationship Type="http://schemas.openxmlformats.org/officeDocument/2006/relationships/slide" Target="/ppt/slides/slide4.xml" Id="R995b54628ec049a5" /><Relationship Type="http://schemas.openxmlformats.org/officeDocument/2006/relationships/slide" Target="/ppt/slides/slide5.xml" Id="R6fb6771572864cb3" /><Relationship Type="http://schemas.openxmlformats.org/officeDocument/2006/relationships/slide" Target="/ppt/slides/slide6.xml" Id="R8bfa758a3e3942a1" /><Relationship Type="http://schemas.openxmlformats.org/officeDocument/2006/relationships/slide" Target="/ppt/slides/slide7.xml" Id="Rfad897ca150b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4a4f6e6834d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78947e463400a" /><Relationship Type="http://schemas.openxmlformats.org/officeDocument/2006/relationships/theme" Target="/ppt/slideMasters/theme/theme1.xml" Id="Re571bb6905c240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078947e46340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e887bcdb7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1a7e24d2f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d09a281d4d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60514964a4f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da84d3c384a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0ba9954844f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e9b50114f48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FAMECO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5 278 388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55 307 687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58 883 657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EIK WOOD  –  48,1 %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CATHRINE WOOD-MØLLER  –  18,5 %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GEORGE WOOD  –  18,5 %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EIK WOOD  –  14,8 %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87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meikwood@outlook.com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950 023 635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