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09405f16c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0afedfc554b06"/>
  </p:sldMasterIdLst>
  <p:sldIdLst>
    <p:sldId xmlns:r="http://schemas.openxmlformats.org/officeDocument/2006/relationships" id="256" r:id="R8ffd5e92815a4657"/>
    <p:sldId xmlns:r="http://schemas.openxmlformats.org/officeDocument/2006/relationships" id="257" r:id="R9228785a08b74c23"/>
    <p:sldId xmlns:r="http://schemas.openxmlformats.org/officeDocument/2006/relationships" id="258" r:id="R024a2b1988cf42a8"/>
    <p:sldId xmlns:r="http://schemas.openxmlformats.org/officeDocument/2006/relationships" id="259" r:id="R9b141feb44134c7d"/>
    <p:sldId xmlns:r="http://schemas.openxmlformats.org/officeDocument/2006/relationships" id="260" r:id="R099b0f392c5a449e"/>
    <p:sldId xmlns:r="http://schemas.openxmlformats.org/officeDocument/2006/relationships" id="261" r:id="R2e7193a46c41431c"/>
    <p:sldId xmlns:r="http://schemas.openxmlformats.org/officeDocument/2006/relationships" id="262" r:id="Re268cea5f73d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0afedfc554b06" /><Relationship Type="http://schemas.openxmlformats.org/officeDocument/2006/relationships/slide" Target="/ppt/slides/slide1.xml" Id="R8ffd5e92815a4657" /><Relationship Type="http://schemas.openxmlformats.org/officeDocument/2006/relationships/slide" Target="/ppt/slides/slide2.xml" Id="R9228785a08b74c23" /><Relationship Type="http://schemas.openxmlformats.org/officeDocument/2006/relationships/slide" Target="/ppt/slides/slide3.xml" Id="R024a2b1988cf42a8" /><Relationship Type="http://schemas.openxmlformats.org/officeDocument/2006/relationships/slide" Target="/ppt/slides/slide4.xml" Id="R9b141feb44134c7d" /><Relationship Type="http://schemas.openxmlformats.org/officeDocument/2006/relationships/slide" Target="/ppt/slides/slide5.xml" Id="R099b0f392c5a449e" /><Relationship Type="http://schemas.openxmlformats.org/officeDocument/2006/relationships/slide" Target="/ppt/slides/slide6.xml" Id="R2e7193a46c41431c" /><Relationship Type="http://schemas.openxmlformats.org/officeDocument/2006/relationships/slide" Target="/ppt/slides/slide7.xml" Id="Re268cea5f73d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7fa94f8ecf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df5646784f8a" /><Relationship Type="http://schemas.openxmlformats.org/officeDocument/2006/relationships/theme" Target="/ppt/slideMasters/theme/theme1.xml" Id="R793099940c87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edf564678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b275b6fc45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6a1380ed43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52ca4a74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e91cb7c1448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59a967203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7c98c2e5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e91fd6a9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DRAUPNER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2 507 167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39 036 146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47 952 429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950 064 625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