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7226cf852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a84640a7f4d79"/>
  </p:sldMasterIdLst>
  <p:sldIdLst>
    <p:sldId xmlns:r="http://schemas.openxmlformats.org/officeDocument/2006/relationships" id="256" r:id="Rd30b13c1b55f4847"/>
    <p:sldId xmlns:r="http://schemas.openxmlformats.org/officeDocument/2006/relationships" id="257" r:id="R73a51d1ce7124eab"/>
    <p:sldId xmlns:r="http://schemas.openxmlformats.org/officeDocument/2006/relationships" id="258" r:id="Re32304e2ef224c25"/>
    <p:sldId xmlns:r="http://schemas.openxmlformats.org/officeDocument/2006/relationships" id="259" r:id="R23e2f7c2f50d422b"/>
    <p:sldId xmlns:r="http://schemas.openxmlformats.org/officeDocument/2006/relationships" id="260" r:id="Rc4c7e10c394847f2"/>
    <p:sldId xmlns:r="http://schemas.openxmlformats.org/officeDocument/2006/relationships" id="261" r:id="Re127084dedaf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a84640a7f4d79" /><Relationship Type="http://schemas.openxmlformats.org/officeDocument/2006/relationships/slide" Target="/ppt/slides/slide1.xml" Id="Rd30b13c1b55f4847" /><Relationship Type="http://schemas.openxmlformats.org/officeDocument/2006/relationships/slide" Target="/ppt/slides/slide2.xml" Id="R73a51d1ce7124eab" /><Relationship Type="http://schemas.openxmlformats.org/officeDocument/2006/relationships/slide" Target="/ppt/slides/slide3.xml" Id="Re32304e2ef224c25" /><Relationship Type="http://schemas.openxmlformats.org/officeDocument/2006/relationships/slide" Target="/ppt/slides/slide4.xml" Id="R23e2f7c2f50d422b" /><Relationship Type="http://schemas.openxmlformats.org/officeDocument/2006/relationships/slide" Target="/ppt/slides/slide5.xml" Id="Rc4c7e10c394847f2" /><Relationship Type="http://schemas.openxmlformats.org/officeDocument/2006/relationships/slide" Target="/ppt/slides/slide6.xml" Id="Re127084dedaf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2bdbf1673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a64dca644156" /><Relationship Type="http://schemas.openxmlformats.org/officeDocument/2006/relationships/theme" Target="/ppt/slideMasters/theme/theme1.xml" Id="Rf0dcc0a290a8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aa64dca64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665cf244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ab488d96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2a9791ea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6f59e006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bdc0d15c5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3f28b532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OG ROLF MELQUIST LEGAT TIL FORDEL FOR EIKER HISTORIELAGS EIENDOM FOSSESHOLM STI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2 865 210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Andersen, Stevning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950 108 355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OG ROLF MELQUIST LEGAT TIL FORDEL FOR EIKER HISTORIELAGS EIENDOM FOSSESHOLM STI</a:t>
            </a:r>
          </a:p>
        </p:txBody>
      </p:sp>
    </p:spTree>
  </p:cSld>
  <p:clrMapOvr>
    <a:masterClrMapping xmlns:a="http://schemas.openxmlformats.org/drawingml/2006/main"/>
  </p:clrMapOvr>
</p:sld>
</file>