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38da85b4974d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769737f9454734"/>
  </p:sldMasterIdLst>
  <p:sldIdLst>
    <p:sldId xmlns:r="http://schemas.openxmlformats.org/officeDocument/2006/relationships" id="256" r:id="Rb9cdb4ea6dd84768"/>
    <p:sldId xmlns:r="http://schemas.openxmlformats.org/officeDocument/2006/relationships" id="257" r:id="R93e06e4799964a7b"/>
    <p:sldId xmlns:r="http://schemas.openxmlformats.org/officeDocument/2006/relationships" id="258" r:id="Rd3448430dcdc43ff"/>
    <p:sldId xmlns:r="http://schemas.openxmlformats.org/officeDocument/2006/relationships" id="259" r:id="Rd0725fcd11e0418c"/>
    <p:sldId xmlns:r="http://schemas.openxmlformats.org/officeDocument/2006/relationships" id="260" r:id="Rdccd1c6e6af9456c"/>
    <p:sldId xmlns:r="http://schemas.openxmlformats.org/officeDocument/2006/relationships" id="261" r:id="Rf1ab2689113543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69737f9454734" /><Relationship Type="http://schemas.openxmlformats.org/officeDocument/2006/relationships/slide" Target="/ppt/slides/slide1.xml" Id="Rb9cdb4ea6dd84768" /><Relationship Type="http://schemas.openxmlformats.org/officeDocument/2006/relationships/slide" Target="/ppt/slides/slide2.xml" Id="R93e06e4799964a7b" /><Relationship Type="http://schemas.openxmlformats.org/officeDocument/2006/relationships/slide" Target="/ppt/slides/slide3.xml" Id="Rd3448430dcdc43ff" /><Relationship Type="http://schemas.openxmlformats.org/officeDocument/2006/relationships/slide" Target="/ppt/slides/slide4.xml" Id="Rd0725fcd11e0418c" /><Relationship Type="http://schemas.openxmlformats.org/officeDocument/2006/relationships/slide" Target="/ppt/slides/slide5.xml" Id="Rdccd1c6e6af9456c" /><Relationship Type="http://schemas.openxmlformats.org/officeDocument/2006/relationships/slide" Target="/ppt/slides/slide6.xml" Id="Rf1ab2689113543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217be1aff4b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32951a081477b" /><Relationship Type="http://schemas.openxmlformats.org/officeDocument/2006/relationships/theme" Target="/ppt/slideMasters/theme/theme1.xml" Id="Rc412e0d26fb544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332951a08147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8e35b162144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43d53bca64e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20529f17549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a51f74b1643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a0050197045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a9e97936943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BOSØR BBL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BOSØR BBL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82 024 163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−6 211 290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6 808 579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141 999 439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165 295 454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950 261 862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