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f8ee50fe888404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1c08aeca45646d3"/>
  </p:sldMasterIdLst>
  <p:sldIdLst>
    <p:sldId xmlns:r="http://schemas.openxmlformats.org/officeDocument/2006/relationships" id="256" r:id="R58601f9abbf542c0"/>
    <p:sldId xmlns:r="http://schemas.openxmlformats.org/officeDocument/2006/relationships" id="257" r:id="R3b975fac8d8c4891"/>
    <p:sldId xmlns:r="http://schemas.openxmlformats.org/officeDocument/2006/relationships" id="258" r:id="R3085cf0c98fe42a9"/>
    <p:sldId xmlns:r="http://schemas.openxmlformats.org/officeDocument/2006/relationships" id="259" r:id="R7da18633f6a84fc5"/>
    <p:sldId xmlns:r="http://schemas.openxmlformats.org/officeDocument/2006/relationships" id="260" r:id="Rf2ebb1b10ee841c1"/>
    <p:sldId xmlns:r="http://schemas.openxmlformats.org/officeDocument/2006/relationships" id="261" r:id="R06f27f1f531a411d"/>
    <p:sldId xmlns:r="http://schemas.openxmlformats.org/officeDocument/2006/relationships" id="262" r:id="Rab777247c4c94f4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c08aeca45646d3" /><Relationship Type="http://schemas.openxmlformats.org/officeDocument/2006/relationships/slide" Target="/ppt/slides/slide1.xml" Id="R58601f9abbf542c0" /><Relationship Type="http://schemas.openxmlformats.org/officeDocument/2006/relationships/slide" Target="/ppt/slides/slide2.xml" Id="R3b975fac8d8c4891" /><Relationship Type="http://schemas.openxmlformats.org/officeDocument/2006/relationships/slide" Target="/ppt/slides/slide3.xml" Id="R3085cf0c98fe42a9" /><Relationship Type="http://schemas.openxmlformats.org/officeDocument/2006/relationships/slide" Target="/ppt/slides/slide4.xml" Id="R7da18633f6a84fc5" /><Relationship Type="http://schemas.openxmlformats.org/officeDocument/2006/relationships/slide" Target="/ppt/slides/slide5.xml" Id="Rf2ebb1b10ee841c1" /><Relationship Type="http://schemas.openxmlformats.org/officeDocument/2006/relationships/slide" Target="/ppt/slides/slide6.xml" Id="R06f27f1f531a411d" /><Relationship Type="http://schemas.openxmlformats.org/officeDocument/2006/relationships/slide" Target="/ppt/slides/slide7.xml" Id="Rab777247c4c94f4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16972f0ba449b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822f961fce45b2" /><Relationship Type="http://schemas.openxmlformats.org/officeDocument/2006/relationships/theme" Target="/ppt/slideMasters/theme/theme1.xml" Id="Rcef14a87611e433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b822f961fce45b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b12d8bbf0642d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d04108469d472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903a38f4f04cb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8692627ecc4a8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e69e73fa09468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2f97942d5d423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09e6d2c215449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STORMBULL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STORMBULL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STORMBULL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STORMBULL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STORMBULL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STORMBULL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37 975 000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36 850 000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38 031 000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256 269 000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276 440 000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STORMBULL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PRODUKTUTVIKLING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PROSJEKTUTVIKLING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STORMBULL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Klingenberggata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83 50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950 304 154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STORMBULL AS</a:t>
            </a:r>
          </a:p>
        </p:txBody>
      </p:sp>
    </p:spTree>
  </p:cSld>
  <p:clrMapOvr>
    <a:masterClrMapping xmlns:a="http://schemas.openxmlformats.org/drawingml/2006/main"/>
  </p:clrMapOvr>
</p:sld>
</file>