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714877966b46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35491a6ba9484d"/>
  </p:sldMasterIdLst>
  <p:sldIdLst>
    <p:sldId xmlns:r="http://schemas.openxmlformats.org/officeDocument/2006/relationships" id="256" r:id="R1d6c2bf2b54c4f5e"/>
    <p:sldId xmlns:r="http://schemas.openxmlformats.org/officeDocument/2006/relationships" id="257" r:id="R820434f812674844"/>
    <p:sldId xmlns:r="http://schemas.openxmlformats.org/officeDocument/2006/relationships" id="258" r:id="Rcf371cfb70b142d5"/>
    <p:sldId xmlns:r="http://schemas.openxmlformats.org/officeDocument/2006/relationships" id="259" r:id="R5a888ce4226d493d"/>
    <p:sldId xmlns:r="http://schemas.openxmlformats.org/officeDocument/2006/relationships" id="260" r:id="Rbd650ee1616646ea"/>
    <p:sldId xmlns:r="http://schemas.openxmlformats.org/officeDocument/2006/relationships" id="261" r:id="R18777640aa664eb3"/>
    <p:sldId xmlns:r="http://schemas.openxmlformats.org/officeDocument/2006/relationships" id="262" r:id="R6d21e410593140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35491a6ba9484d" /><Relationship Type="http://schemas.openxmlformats.org/officeDocument/2006/relationships/slide" Target="/ppt/slides/slide1.xml" Id="R1d6c2bf2b54c4f5e" /><Relationship Type="http://schemas.openxmlformats.org/officeDocument/2006/relationships/slide" Target="/ppt/slides/slide2.xml" Id="R820434f812674844" /><Relationship Type="http://schemas.openxmlformats.org/officeDocument/2006/relationships/slide" Target="/ppt/slides/slide3.xml" Id="Rcf371cfb70b142d5" /><Relationship Type="http://schemas.openxmlformats.org/officeDocument/2006/relationships/slide" Target="/ppt/slides/slide4.xml" Id="R5a888ce4226d493d" /><Relationship Type="http://schemas.openxmlformats.org/officeDocument/2006/relationships/slide" Target="/ppt/slides/slide5.xml" Id="Rbd650ee1616646ea" /><Relationship Type="http://schemas.openxmlformats.org/officeDocument/2006/relationships/slide" Target="/ppt/slides/slide6.xml" Id="R18777640aa664eb3" /><Relationship Type="http://schemas.openxmlformats.org/officeDocument/2006/relationships/slide" Target="/ppt/slides/slide7.xml" Id="R6d21e410593140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06ada254a642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b4423c790453c" /><Relationship Type="http://schemas.openxmlformats.org/officeDocument/2006/relationships/theme" Target="/ppt/slideMasters/theme/theme1.xml" Id="Rb1bda10a416645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0b4423c79045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6516d7df642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0ffbe8c0c4f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d5367fa6942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439bcb9a14a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4845350984c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f4d8a5a9e47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f5679f1da4d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 REGNSKAP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4 559 439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147 697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122 758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542 535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1 574 182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PIENKOWSKA MONIKA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SALTVEIT KRISTIN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Rennesøygata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72 70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950 308 508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REGNSKAP AS</a:t>
            </a:r>
          </a:p>
        </p:txBody>
      </p:sp>
    </p:spTree>
  </p:cSld>
  <p:clrMapOvr>
    <a:masterClrMapping xmlns:a="http://schemas.openxmlformats.org/drawingml/2006/main"/>
  </p:clrMapOvr>
</p:sld>
</file>