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9f9d1f6e1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c745325f654b84"/>
  </p:sldMasterIdLst>
  <p:sldIdLst>
    <p:sldId xmlns:r="http://schemas.openxmlformats.org/officeDocument/2006/relationships" id="256" r:id="Ra41bfe9e179943e1"/>
    <p:sldId xmlns:r="http://schemas.openxmlformats.org/officeDocument/2006/relationships" id="257" r:id="R8a99992cebd54094"/>
    <p:sldId xmlns:r="http://schemas.openxmlformats.org/officeDocument/2006/relationships" id="258" r:id="R9f31d9c13a8044c1"/>
    <p:sldId xmlns:r="http://schemas.openxmlformats.org/officeDocument/2006/relationships" id="259" r:id="Ra9c882fcca504614"/>
    <p:sldId xmlns:r="http://schemas.openxmlformats.org/officeDocument/2006/relationships" id="260" r:id="R036d16431e204f81"/>
    <p:sldId xmlns:r="http://schemas.openxmlformats.org/officeDocument/2006/relationships" id="261" r:id="R5fb60df2152649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745325f654b84" /><Relationship Type="http://schemas.openxmlformats.org/officeDocument/2006/relationships/slide" Target="/ppt/slides/slide1.xml" Id="Ra41bfe9e179943e1" /><Relationship Type="http://schemas.openxmlformats.org/officeDocument/2006/relationships/slide" Target="/ppt/slides/slide2.xml" Id="R8a99992cebd54094" /><Relationship Type="http://schemas.openxmlformats.org/officeDocument/2006/relationships/slide" Target="/ppt/slides/slide3.xml" Id="R9f31d9c13a8044c1" /><Relationship Type="http://schemas.openxmlformats.org/officeDocument/2006/relationships/slide" Target="/ppt/slides/slide4.xml" Id="Ra9c882fcca504614" /><Relationship Type="http://schemas.openxmlformats.org/officeDocument/2006/relationships/slide" Target="/ppt/slides/slide5.xml" Id="R036d16431e204f81" /><Relationship Type="http://schemas.openxmlformats.org/officeDocument/2006/relationships/slide" Target="/ppt/slides/slide6.xml" Id="R5fb60df2152649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be79beae5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31a99c2404f70" /><Relationship Type="http://schemas.openxmlformats.org/officeDocument/2006/relationships/theme" Target="/ppt/slideMasters/theme/theme1.xml" Id="R72824e3a99d4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c31a99c2404f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da6d05b1f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8c2509e0b44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0385c8bce43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2c0bca5e74e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06ce6935247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ebc180890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00 04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