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36e1f37b0341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828cd716914035"/>
  </p:sldMasterIdLst>
  <p:sldIdLst>
    <p:sldId xmlns:r="http://schemas.openxmlformats.org/officeDocument/2006/relationships" id="256" r:id="R002ccc135f9f4641"/>
    <p:sldId xmlns:r="http://schemas.openxmlformats.org/officeDocument/2006/relationships" id="257" r:id="R2e315f110fb74707"/>
    <p:sldId xmlns:r="http://schemas.openxmlformats.org/officeDocument/2006/relationships" id="258" r:id="Rcfd8b9cf715042c6"/>
    <p:sldId xmlns:r="http://schemas.openxmlformats.org/officeDocument/2006/relationships" id="259" r:id="R980bfcf4963844e9"/>
    <p:sldId xmlns:r="http://schemas.openxmlformats.org/officeDocument/2006/relationships" id="260" r:id="R763b42dc95d14902"/>
    <p:sldId xmlns:r="http://schemas.openxmlformats.org/officeDocument/2006/relationships" id="261" r:id="R02d0990d288f4465"/>
    <p:sldId xmlns:r="http://schemas.openxmlformats.org/officeDocument/2006/relationships" id="262" r:id="Rf109bf435bf44a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828cd716914035" /><Relationship Type="http://schemas.openxmlformats.org/officeDocument/2006/relationships/slide" Target="/ppt/slides/slide1.xml" Id="R002ccc135f9f4641" /><Relationship Type="http://schemas.openxmlformats.org/officeDocument/2006/relationships/slide" Target="/ppt/slides/slide2.xml" Id="R2e315f110fb74707" /><Relationship Type="http://schemas.openxmlformats.org/officeDocument/2006/relationships/slide" Target="/ppt/slides/slide3.xml" Id="Rcfd8b9cf715042c6" /><Relationship Type="http://schemas.openxmlformats.org/officeDocument/2006/relationships/slide" Target="/ppt/slides/slide4.xml" Id="R980bfcf4963844e9" /><Relationship Type="http://schemas.openxmlformats.org/officeDocument/2006/relationships/slide" Target="/ppt/slides/slide5.xml" Id="R763b42dc95d14902" /><Relationship Type="http://schemas.openxmlformats.org/officeDocument/2006/relationships/slide" Target="/ppt/slides/slide6.xml" Id="R02d0990d288f4465" /><Relationship Type="http://schemas.openxmlformats.org/officeDocument/2006/relationships/slide" Target="/ppt/slides/slide7.xml" Id="Rf109bf435bf44a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4056d07a545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fc66d3e994c74" /><Relationship Type="http://schemas.openxmlformats.org/officeDocument/2006/relationships/theme" Target="/ppt/slideMasters/theme/theme1.xml" Id="Rc989275bfcce42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8fc66d3e994c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e8aba91154b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1ebc7cadf4f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4d0d4761b45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e60b3e4da43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d34e4dd0c4a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f8f7bd25447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b5413a37e4a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13 490 655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3 353 178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2 661 191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340 759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5 682 114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FRAMO INVEST AS  –  80,1 %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 REGNSKAP AS  –  19,9 %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00 04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post@multiregnskap.no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950 428 643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